
<file path=[Content_Types].xml><?xml version="1.0" encoding="utf-8"?>
<Types xmlns="http://schemas.openxmlformats.org/package/2006/content-types">
  <Default Extension="bmp" ContentType="image/bmp"/>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8" r:id="rId3"/>
    <p:sldId id="257" r:id="rId4"/>
    <p:sldId id="263" r:id="rId5"/>
    <p:sldId id="259" r:id="rId6"/>
    <p:sldId id="264" r:id="rId7"/>
    <p:sldId id="260" r:id="rId8"/>
    <p:sldId id="261" r:id="rId9"/>
    <p:sldId id="262" r:id="rId10"/>
  </p:sldIdLst>
  <p:sldSz cx="12192000" cy="6858000"/>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68" autoAdjust="0"/>
    <p:restoredTop sz="94660"/>
  </p:normalViewPr>
  <p:slideViewPr>
    <p:cSldViewPr snapToGrid="0">
      <p:cViewPr varScale="1">
        <p:scale>
          <a:sx n="107" d="100"/>
          <a:sy n="107" d="100"/>
        </p:scale>
        <p:origin x="144" y="22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Naslovni diapozitiv">
    <p:spTree>
      <p:nvGrpSpPr>
        <p:cNvPr id="1" name=""/>
        <p:cNvGrpSpPr/>
        <p:nvPr/>
      </p:nvGrpSpPr>
      <p:grpSpPr>
        <a:xfrm>
          <a:off x="0" y="0"/>
          <a:ext cx="0" cy="0"/>
          <a:chOff x="0" y="0"/>
          <a:chExt cx="0" cy="0"/>
        </a:xfrm>
      </p:grpSpPr>
      <p:sp>
        <p:nvSpPr>
          <p:cNvPr id="16" name="Rectangle 15"/>
          <p:cNvSpPr/>
          <p:nvPr/>
        </p:nvSpPr>
        <p:spPr>
          <a:xfrm>
            <a:off x="1" y="0"/>
            <a:ext cx="12192000" cy="6858000"/>
          </a:xfrm>
          <a:prstGeom prst="rect">
            <a:avLst/>
          </a:prstGeom>
          <a:blipFill dpi="0" rotWithShape="1">
            <a:blip r:embed="rId2">
              <a:alphaModFix amt="45000"/>
              <a:duotone>
                <a:schemeClr val="accent2">
                  <a:shade val="45000"/>
                  <a:satMod val="135000"/>
                </a:schemeClr>
                <a:prstClr val="white"/>
              </a:duotone>
            </a:blip>
            <a:srcRect/>
            <a:tile tx="-31750" ty="-120650" sx="100000" sy="100000" flip="xy" algn="tl"/>
          </a:blipFill>
          <a:ln w="19050" cmpd="sng">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tx1"/>
          </a:solidFill>
          <a:ln w="6350" cap="flat" cmpd="sng" algn="ctr">
            <a:solidFill>
              <a:schemeClr val="tx1">
                <a:lumMod val="65000"/>
                <a:lumOff val="35000"/>
              </a:schemeClr>
            </a:solidFill>
            <a:prstDash val="solid"/>
          </a:ln>
          <a:effectLst>
            <a:outerShdw blurRad="63500" algn="ctr" rotWithShape="0">
              <a:prstClr val="black">
                <a:alpha val="40000"/>
              </a:prstClr>
            </a:outerShdw>
            <a:softEdge rad="0"/>
          </a:effectLst>
        </p:spPr>
      </p:sp>
      <p:sp>
        <p:nvSpPr>
          <p:cNvPr id="11" name="Rectangle 10"/>
          <p:cNvSpPr/>
          <p:nvPr/>
        </p:nvSpPr>
        <p:spPr>
          <a:xfrm>
            <a:off x="1447801" y="1411615"/>
            <a:ext cx="9296400" cy="4034770"/>
          </a:xfrm>
          <a:prstGeom prst="rect">
            <a:avLst/>
          </a:prstGeom>
          <a:solidFill>
            <a:schemeClr val="bg2"/>
          </a:solidFill>
          <a:ln w="9525" cap="sq" cmpd="sng" algn="ctr">
            <a:no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solidFill>
                <a:effectLst>
                  <a:outerShdw blurRad="38100" dist="12700" dir="2700000" algn="tl" rotWithShape="0">
                    <a:prstClr val="black">
                      <a:alpha val="40000"/>
                    </a:prstClr>
                  </a:outerShdw>
                </a:effectLst>
                <a:latin typeface="+mj-lt"/>
                <a:ea typeface="+mn-ea"/>
                <a:cs typeface="+mn-cs"/>
              </a:defRPr>
            </a:lvl1pPr>
          </a:lstStyle>
          <a:p>
            <a:r>
              <a:rPr lang="sl-SI" smtClean="0"/>
              <a:t>Uredite slog naslova matrice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2"/>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l-SI" smtClean="0"/>
              <a:t>Uredite slog podnaslova matrice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rgbClr val="FFFFFF"/>
                </a:solidFill>
                <a:latin typeface="+mn-lt"/>
              </a:defRPr>
            </a:lvl1pPr>
          </a:lstStyle>
          <a:p>
            <a:fld id="{3C2BB8B0-9CDE-46EA-8F70-44E9CF20CD64}" type="datetimeFigureOut">
              <a:rPr lang="sl-SI" smtClean="0"/>
              <a:t>11.6.2020</a:t>
            </a:fld>
            <a:endParaRPr lang="sl-SI"/>
          </a:p>
        </p:txBody>
      </p:sp>
      <p:sp>
        <p:nvSpPr>
          <p:cNvPr id="21" name="Footer Placeholder 20"/>
          <p:cNvSpPr>
            <a:spLocks noGrp="1"/>
          </p:cNvSpPr>
          <p:nvPr>
            <p:ph type="ftr" sz="quarter" idx="11"/>
          </p:nvPr>
        </p:nvSpPr>
        <p:spPr>
          <a:xfrm>
            <a:off x="1453896" y="5212080"/>
            <a:ext cx="5905500" cy="228600"/>
          </a:xfrm>
        </p:spPr>
        <p:txBody>
          <a:bodyPr/>
          <a:lstStyle>
            <a:lvl1pPr algn="l">
              <a:defRPr>
                <a:solidFill>
                  <a:schemeClr val="tx2"/>
                </a:solidFill>
              </a:defRPr>
            </a:lvl1pPr>
          </a:lstStyle>
          <a:p>
            <a:endParaRPr lang="sl-SI"/>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2"/>
                </a:solidFill>
              </a:defRPr>
            </a:lvl1pPr>
          </a:lstStyle>
          <a:p>
            <a:fld id="{DB28723B-F8FF-43F4-B8C2-DB374261D9D4}" type="slidenum">
              <a:rPr lang="sl-SI" smtClean="0"/>
              <a:t>‹#›</a:t>
            </a:fld>
            <a:endParaRPr lang="sl-SI"/>
          </a:p>
        </p:txBody>
      </p:sp>
    </p:spTree>
    <p:extLst>
      <p:ext uri="{BB962C8B-B14F-4D97-AF65-F5344CB8AC3E}">
        <p14:creationId xmlns:p14="http://schemas.microsoft.com/office/powerpoint/2010/main" val="5858756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smtClean="0"/>
              <a:t>Uredite slog naslova matrice</a:t>
            </a:r>
            <a:endParaRPr lang="en-US" dirty="0"/>
          </a:p>
        </p:txBody>
      </p:sp>
      <p:sp>
        <p:nvSpPr>
          <p:cNvPr id="3" name="Vertical Text Placeholder 2"/>
          <p:cNvSpPr>
            <a:spLocks noGrp="1"/>
          </p:cNvSpPr>
          <p:nvPr>
            <p:ph type="body" orient="vert" idx="1"/>
          </p:nvPr>
        </p:nvSpPr>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10"/>
          </p:nvPr>
        </p:nvSpPr>
        <p:spPr/>
        <p:txBody>
          <a:bodyPr/>
          <a:lstStyle>
            <a:lvl1pPr>
              <a:defRPr>
                <a:solidFill>
                  <a:schemeClr val="tx2"/>
                </a:solidFill>
              </a:defRPr>
            </a:lvl1pPr>
          </a:lstStyle>
          <a:p>
            <a:fld id="{3C2BB8B0-9CDE-46EA-8F70-44E9CF20CD64}" type="datetimeFigureOut">
              <a:rPr lang="sl-SI" smtClean="0"/>
              <a:t>11.6.2020</a:t>
            </a:fld>
            <a:endParaRPr lang="sl-SI"/>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sl-SI"/>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DB28723B-F8FF-43F4-B8C2-DB374261D9D4}" type="slidenum">
              <a:rPr lang="sl-SI" smtClean="0"/>
              <a:t>‹#›</a:t>
            </a:fld>
            <a:endParaRPr lang="sl-SI"/>
          </a:p>
        </p:txBody>
      </p:sp>
    </p:spTree>
    <p:extLst>
      <p:ext uri="{BB962C8B-B14F-4D97-AF65-F5344CB8AC3E}">
        <p14:creationId xmlns:p14="http://schemas.microsoft.com/office/powerpoint/2010/main" val="31115524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sl-SI" smtClean="0"/>
              <a:t>Uredite slog naslova matrice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10"/>
          </p:nvPr>
        </p:nvSpPr>
        <p:spPr/>
        <p:txBody>
          <a:bodyPr/>
          <a:lstStyle>
            <a:lvl1pPr>
              <a:defRPr>
                <a:solidFill>
                  <a:schemeClr val="tx2"/>
                </a:solidFill>
              </a:defRPr>
            </a:lvl1pPr>
          </a:lstStyle>
          <a:p>
            <a:fld id="{3C2BB8B0-9CDE-46EA-8F70-44E9CF20CD64}" type="datetimeFigureOut">
              <a:rPr lang="sl-SI" smtClean="0"/>
              <a:t>11.6.2020</a:t>
            </a:fld>
            <a:endParaRPr lang="sl-SI"/>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sl-SI"/>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DB28723B-F8FF-43F4-B8C2-DB374261D9D4}" type="slidenum">
              <a:rPr lang="sl-SI" smtClean="0"/>
              <a:t>‹#›</a:t>
            </a:fld>
            <a:endParaRPr lang="sl-SI"/>
          </a:p>
        </p:txBody>
      </p:sp>
    </p:spTree>
    <p:extLst>
      <p:ext uri="{BB962C8B-B14F-4D97-AF65-F5344CB8AC3E}">
        <p14:creationId xmlns:p14="http://schemas.microsoft.com/office/powerpoint/2010/main" val="26632637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smtClean="0"/>
              <a:t>Uredite slog naslova matrice</a:t>
            </a:r>
            <a:endParaRPr lang="en-US" dirty="0"/>
          </a:p>
        </p:txBody>
      </p:sp>
      <p:sp>
        <p:nvSpPr>
          <p:cNvPr id="3" name="Content Placeholder 2"/>
          <p:cNvSpPr>
            <a:spLocks noGrp="1"/>
          </p:cNvSpPr>
          <p:nvPr>
            <p:ph idx="1"/>
          </p:nvPr>
        </p:nvSpPr>
        <p:spPr/>
        <p:txBody>
          <a:bodyPr/>
          <a:lstStyle>
            <a:lvl1pPr>
              <a:defRPr sz="1800"/>
            </a:lvl1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10"/>
          </p:nvPr>
        </p:nvSpPr>
        <p:spPr/>
        <p:txBody>
          <a:bodyPr/>
          <a:lstStyle>
            <a:lvl1pPr>
              <a:defRPr>
                <a:solidFill>
                  <a:schemeClr val="tx2"/>
                </a:solidFill>
              </a:defRPr>
            </a:lvl1pPr>
          </a:lstStyle>
          <a:p>
            <a:fld id="{3C2BB8B0-9CDE-46EA-8F70-44E9CF20CD64}" type="datetimeFigureOut">
              <a:rPr lang="sl-SI" smtClean="0"/>
              <a:t>11.6.2020</a:t>
            </a:fld>
            <a:endParaRPr lang="sl-SI"/>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sl-SI"/>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DB28723B-F8FF-43F4-B8C2-DB374261D9D4}" type="slidenum">
              <a:rPr lang="sl-SI" smtClean="0"/>
              <a:t>‹#›</a:t>
            </a:fld>
            <a:endParaRPr lang="sl-SI"/>
          </a:p>
        </p:txBody>
      </p:sp>
    </p:spTree>
    <p:extLst>
      <p:ext uri="{BB962C8B-B14F-4D97-AF65-F5344CB8AC3E}">
        <p14:creationId xmlns:p14="http://schemas.microsoft.com/office/powerpoint/2010/main" val="1749039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Glava odseka">
    <p:spTree>
      <p:nvGrpSpPr>
        <p:cNvPr id="1" name=""/>
        <p:cNvGrpSpPr/>
        <p:nvPr/>
      </p:nvGrpSpPr>
      <p:grpSpPr>
        <a:xfrm>
          <a:off x="0" y="0"/>
          <a:ext cx="0" cy="0"/>
          <a:chOff x="0" y="0"/>
          <a:chExt cx="0" cy="0"/>
        </a:xfrm>
      </p:grpSpPr>
      <p:sp>
        <p:nvSpPr>
          <p:cNvPr id="19" name="Rectangle 18"/>
          <p:cNvSpPr/>
          <p:nvPr/>
        </p:nvSpPr>
        <p:spPr>
          <a:xfrm>
            <a:off x="0" y="0"/>
            <a:ext cx="12192000" cy="6858000"/>
          </a:xfrm>
          <a:prstGeom prst="rect">
            <a:avLst/>
          </a:prstGeom>
          <a:blipFill dpi="0" rotWithShape="1">
            <a:blip r:embed="rId2">
              <a:alphaModFix amt="40000"/>
              <a:duotone>
                <a:schemeClr val="accent3">
                  <a:shade val="45000"/>
                  <a:satMod val="135000"/>
                </a:schemeClr>
                <a:prstClr val="white"/>
              </a:duotone>
            </a:blip>
            <a:srcRect/>
            <a:tile tx="-31750" ty="-120650" sx="100000" sy="100000" flip="xy" algn="tl"/>
          </a:blipFill>
          <a:ln w="19050" cmpd="sng">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tx1"/>
          </a:solidFill>
          <a:ln w="6350" cap="flat" cmpd="sng" algn="ctr">
            <a:solidFill>
              <a:schemeClr val="tx1">
                <a:lumMod val="65000"/>
                <a:lumOff val="35000"/>
              </a:schemeClr>
            </a:solidFill>
            <a:prstDash val="solid"/>
          </a:ln>
          <a:effectLst>
            <a:outerShdw blurRad="63500" algn="ctr" rotWithShape="0">
              <a:prstClr val="black">
                <a:alpha val="40000"/>
              </a:prstClr>
            </a:outerShdw>
            <a:softEdge rad="0"/>
          </a:effectLst>
        </p:spPr>
      </p:sp>
      <p:sp>
        <p:nvSpPr>
          <p:cNvPr id="24" name="Rectangle 23"/>
          <p:cNvSpPr/>
          <p:nvPr/>
        </p:nvSpPr>
        <p:spPr>
          <a:xfrm>
            <a:off x="1447801" y="1411615"/>
            <a:ext cx="9296400" cy="4034770"/>
          </a:xfrm>
          <a:prstGeom prst="rect">
            <a:avLst/>
          </a:prstGeom>
          <a:solidFill>
            <a:schemeClr val="bg2"/>
          </a:solidFill>
          <a:ln w="9525" cap="sq" cmpd="sng" algn="ctr">
            <a:noFill/>
            <a:prstDash val="solid"/>
            <a:miter lim="800000"/>
          </a:ln>
          <a:effectLst/>
        </p:spPr>
      </p:sp>
      <p:sp>
        <p:nvSpPr>
          <p:cNvPr id="30" name="Rectangle 29"/>
          <p:cNvSpPr/>
          <p:nvPr/>
        </p:nvSpPr>
        <p:spPr>
          <a:xfrm>
            <a:off x="5135880" y="1267730"/>
            <a:ext cx="1920240" cy="731520"/>
          </a:xfrm>
          <a:prstGeom prst="rect">
            <a:avLst/>
          </a:prstGeom>
          <a:solidFill>
            <a:schemeClr val="accent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b="0" kern="1200" cap="all" spc="-100" baseline="0" dirty="0">
                <a:solidFill>
                  <a:schemeClr val="tx1"/>
                </a:solidFill>
                <a:effectLst>
                  <a:outerShdw blurRad="38100" dist="12700" dir="2700000" algn="tl" rotWithShape="0">
                    <a:prstClr val="black">
                      <a:alpha val="40000"/>
                    </a:prstClr>
                  </a:outerShdw>
                </a:effectLst>
                <a:latin typeface="+mj-lt"/>
                <a:ea typeface="+mn-ea"/>
                <a:cs typeface="+mn-cs"/>
              </a:defRPr>
            </a:lvl1pPr>
          </a:lstStyle>
          <a:p>
            <a:r>
              <a:rPr lang="sl-SI" smtClean="0"/>
              <a:t>Uredite slog naslova matrice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tabLst>
                <a:tab pos="2633663" algn="l"/>
              </a:tabLst>
              <a:defRPr sz="1600">
                <a:solidFill>
                  <a:schemeClr val="tx2"/>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rgbClr val="FFFFFF"/>
                </a:solidFill>
                <a:latin typeface="+mn-lt"/>
                <a:ea typeface="+mn-ea"/>
                <a:cs typeface="+mn-cs"/>
              </a:defRPr>
            </a:lvl1pPr>
          </a:lstStyle>
          <a:p>
            <a:fld id="{3C2BB8B0-9CDE-46EA-8F70-44E9CF20CD64}" type="datetimeFigureOut">
              <a:rPr lang="sl-SI" smtClean="0"/>
              <a:t>11.6.2020</a:t>
            </a:fld>
            <a:endParaRPr lang="sl-SI"/>
          </a:p>
        </p:txBody>
      </p:sp>
      <p:sp>
        <p:nvSpPr>
          <p:cNvPr id="5" name="Footer Placeholder 4"/>
          <p:cNvSpPr>
            <a:spLocks noGrp="1"/>
          </p:cNvSpPr>
          <p:nvPr>
            <p:ph type="ftr" sz="quarter" idx="11"/>
          </p:nvPr>
        </p:nvSpPr>
        <p:spPr>
          <a:xfrm>
            <a:off x="1453896" y="5212080"/>
            <a:ext cx="5907024" cy="228600"/>
          </a:xfrm>
        </p:spPr>
        <p:txBody>
          <a:bodyPr/>
          <a:lstStyle>
            <a:lvl1pPr algn="l">
              <a:defRPr>
                <a:solidFill>
                  <a:schemeClr val="tx2"/>
                </a:solidFill>
              </a:defRPr>
            </a:lvl1pPr>
          </a:lstStyle>
          <a:p>
            <a:endParaRPr lang="sl-SI"/>
          </a:p>
        </p:txBody>
      </p:sp>
      <p:sp>
        <p:nvSpPr>
          <p:cNvPr id="6" name="Slide Number Placeholder 5"/>
          <p:cNvSpPr>
            <a:spLocks noGrp="1"/>
          </p:cNvSpPr>
          <p:nvPr>
            <p:ph type="sldNum" sz="quarter" idx="12"/>
          </p:nvPr>
        </p:nvSpPr>
        <p:spPr>
          <a:xfrm>
            <a:off x="8604504" y="5212080"/>
            <a:ext cx="2112264" cy="228600"/>
          </a:xfrm>
        </p:spPr>
        <p:txBody>
          <a:bodyPr/>
          <a:lstStyle>
            <a:lvl1pPr>
              <a:defRPr>
                <a:solidFill>
                  <a:schemeClr val="tx2"/>
                </a:solidFill>
              </a:defRPr>
            </a:lvl1pPr>
          </a:lstStyle>
          <a:p>
            <a:fld id="{DB28723B-F8FF-43F4-B8C2-DB374261D9D4}" type="slidenum">
              <a:rPr lang="sl-SI" smtClean="0"/>
              <a:t>‹#›</a:t>
            </a:fld>
            <a:endParaRPr lang="sl-SI"/>
          </a:p>
        </p:txBody>
      </p:sp>
    </p:spTree>
    <p:extLst>
      <p:ext uri="{BB962C8B-B14F-4D97-AF65-F5344CB8AC3E}">
        <p14:creationId xmlns:p14="http://schemas.microsoft.com/office/powerpoint/2010/main" val="29175374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sl-SI" smtClean="0"/>
              <a:t>Uredite slog naslova matrice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5" name="Date Placeholder 4"/>
          <p:cNvSpPr>
            <a:spLocks noGrp="1"/>
          </p:cNvSpPr>
          <p:nvPr>
            <p:ph type="dt" sz="half" idx="10"/>
          </p:nvPr>
        </p:nvSpPr>
        <p:spPr/>
        <p:txBody>
          <a:bodyPr/>
          <a:lstStyle>
            <a:lvl1pPr>
              <a:defRPr>
                <a:solidFill>
                  <a:schemeClr val="tx2"/>
                </a:solidFill>
              </a:defRPr>
            </a:lvl1pPr>
          </a:lstStyle>
          <a:p>
            <a:fld id="{3C2BB8B0-9CDE-46EA-8F70-44E9CF20CD64}" type="datetimeFigureOut">
              <a:rPr lang="sl-SI" smtClean="0"/>
              <a:t>11.6.2020</a:t>
            </a:fld>
            <a:endParaRPr lang="sl-SI"/>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sl-SI"/>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B28723B-F8FF-43F4-B8C2-DB374261D9D4}" type="slidenum">
              <a:rPr lang="sl-SI" smtClean="0"/>
              <a:t>‹#›</a:t>
            </a:fld>
            <a:endParaRPr lang="sl-SI"/>
          </a:p>
        </p:txBody>
      </p:sp>
    </p:spTree>
    <p:extLst>
      <p:ext uri="{BB962C8B-B14F-4D97-AF65-F5344CB8AC3E}">
        <p14:creationId xmlns:p14="http://schemas.microsoft.com/office/powerpoint/2010/main" val="32214593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smtClean="0"/>
              <a:t>Uredite slog naslova matrice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800" b="0">
                <a:solidFill>
                  <a:schemeClr val="tx2"/>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800" b="0">
                <a:solidFill>
                  <a:schemeClr val="tx2"/>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7" name="Date Placeholder 6"/>
          <p:cNvSpPr>
            <a:spLocks noGrp="1"/>
          </p:cNvSpPr>
          <p:nvPr>
            <p:ph type="dt" sz="half" idx="10"/>
          </p:nvPr>
        </p:nvSpPr>
        <p:spPr/>
        <p:txBody>
          <a:bodyPr/>
          <a:lstStyle>
            <a:lvl1pPr>
              <a:defRPr>
                <a:solidFill>
                  <a:schemeClr val="tx2"/>
                </a:solidFill>
              </a:defRPr>
            </a:lvl1pPr>
          </a:lstStyle>
          <a:p>
            <a:fld id="{3C2BB8B0-9CDE-46EA-8F70-44E9CF20CD64}" type="datetimeFigureOut">
              <a:rPr lang="sl-SI" smtClean="0"/>
              <a:t>11.6.2020</a:t>
            </a:fld>
            <a:endParaRPr lang="sl-SI"/>
          </a:p>
        </p:txBody>
      </p:sp>
      <p:sp>
        <p:nvSpPr>
          <p:cNvPr id="8" name="Footer Placeholder 7"/>
          <p:cNvSpPr>
            <a:spLocks noGrp="1"/>
          </p:cNvSpPr>
          <p:nvPr>
            <p:ph type="ftr" sz="quarter" idx="11"/>
          </p:nvPr>
        </p:nvSpPr>
        <p:spPr/>
        <p:txBody>
          <a:bodyPr/>
          <a:lstStyle>
            <a:lvl1pPr>
              <a:defRPr>
                <a:solidFill>
                  <a:schemeClr val="tx2"/>
                </a:solidFill>
              </a:defRPr>
            </a:lvl1pPr>
          </a:lstStyle>
          <a:p>
            <a:endParaRPr lang="sl-SI"/>
          </a:p>
        </p:txBody>
      </p:sp>
      <p:sp>
        <p:nvSpPr>
          <p:cNvPr id="9" name="Slide Number Placeholder 8"/>
          <p:cNvSpPr>
            <a:spLocks noGrp="1"/>
          </p:cNvSpPr>
          <p:nvPr>
            <p:ph type="sldNum" sz="quarter" idx="12"/>
          </p:nvPr>
        </p:nvSpPr>
        <p:spPr/>
        <p:txBody>
          <a:bodyPr/>
          <a:lstStyle>
            <a:lvl1pPr>
              <a:defRPr>
                <a:solidFill>
                  <a:schemeClr val="tx2"/>
                </a:solidFill>
              </a:defRPr>
            </a:lvl1pPr>
          </a:lstStyle>
          <a:p>
            <a:fld id="{DB28723B-F8FF-43F4-B8C2-DB374261D9D4}" type="slidenum">
              <a:rPr lang="sl-SI" smtClean="0"/>
              <a:t>‹#›</a:t>
            </a:fld>
            <a:endParaRPr lang="sl-SI"/>
          </a:p>
        </p:txBody>
      </p:sp>
    </p:spTree>
    <p:extLst>
      <p:ext uri="{BB962C8B-B14F-4D97-AF65-F5344CB8AC3E}">
        <p14:creationId xmlns:p14="http://schemas.microsoft.com/office/powerpoint/2010/main" val="39283731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smtClean="0"/>
              <a:t>Uredite slog naslova matrice</a:t>
            </a:r>
            <a:endParaRPr lang="en-US" dirty="0"/>
          </a:p>
        </p:txBody>
      </p:sp>
      <p:sp>
        <p:nvSpPr>
          <p:cNvPr id="3" name="Date Placeholder 2"/>
          <p:cNvSpPr>
            <a:spLocks noGrp="1"/>
          </p:cNvSpPr>
          <p:nvPr>
            <p:ph type="dt" sz="half" idx="10"/>
          </p:nvPr>
        </p:nvSpPr>
        <p:spPr/>
        <p:txBody>
          <a:bodyPr/>
          <a:lstStyle>
            <a:lvl1pPr>
              <a:defRPr>
                <a:solidFill>
                  <a:schemeClr val="tx2"/>
                </a:solidFill>
              </a:defRPr>
            </a:lvl1pPr>
          </a:lstStyle>
          <a:p>
            <a:fld id="{3C2BB8B0-9CDE-46EA-8F70-44E9CF20CD64}" type="datetimeFigureOut">
              <a:rPr lang="sl-SI" smtClean="0"/>
              <a:t>11.6.2020</a:t>
            </a:fld>
            <a:endParaRPr lang="sl-SI"/>
          </a:p>
        </p:txBody>
      </p:sp>
      <p:sp>
        <p:nvSpPr>
          <p:cNvPr id="4" name="Footer Placeholder 3"/>
          <p:cNvSpPr>
            <a:spLocks noGrp="1"/>
          </p:cNvSpPr>
          <p:nvPr>
            <p:ph type="ftr" sz="quarter" idx="11"/>
          </p:nvPr>
        </p:nvSpPr>
        <p:spPr/>
        <p:txBody>
          <a:bodyPr/>
          <a:lstStyle>
            <a:lvl1pPr>
              <a:defRPr>
                <a:solidFill>
                  <a:schemeClr val="tx2"/>
                </a:solidFill>
              </a:defRPr>
            </a:lvl1pPr>
          </a:lstStyle>
          <a:p>
            <a:endParaRPr lang="sl-SI"/>
          </a:p>
        </p:txBody>
      </p:sp>
      <p:sp>
        <p:nvSpPr>
          <p:cNvPr id="5" name="Slide Number Placeholder 4"/>
          <p:cNvSpPr>
            <a:spLocks noGrp="1"/>
          </p:cNvSpPr>
          <p:nvPr>
            <p:ph type="sldNum" sz="quarter" idx="12"/>
          </p:nvPr>
        </p:nvSpPr>
        <p:spPr/>
        <p:txBody>
          <a:bodyPr/>
          <a:lstStyle>
            <a:lvl1pPr>
              <a:defRPr>
                <a:solidFill>
                  <a:schemeClr val="tx2"/>
                </a:solidFill>
              </a:defRPr>
            </a:lvl1pPr>
          </a:lstStyle>
          <a:p>
            <a:fld id="{DB28723B-F8FF-43F4-B8C2-DB374261D9D4}" type="slidenum">
              <a:rPr lang="sl-SI" smtClean="0"/>
              <a:t>‹#›</a:t>
            </a:fld>
            <a:endParaRPr lang="sl-SI"/>
          </a:p>
        </p:txBody>
      </p:sp>
    </p:spTree>
    <p:extLst>
      <p:ext uri="{BB962C8B-B14F-4D97-AF65-F5344CB8AC3E}">
        <p14:creationId xmlns:p14="http://schemas.microsoft.com/office/powerpoint/2010/main" val="34994893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lstStyle>
          <a:p>
            <a:fld id="{3C2BB8B0-9CDE-46EA-8F70-44E9CF20CD64}" type="datetimeFigureOut">
              <a:rPr lang="sl-SI" smtClean="0"/>
              <a:t>11.6.2020</a:t>
            </a:fld>
            <a:endParaRPr lang="sl-SI"/>
          </a:p>
        </p:txBody>
      </p:sp>
      <p:sp>
        <p:nvSpPr>
          <p:cNvPr id="3" name="Footer Placeholder 2"/>
          <p:cNvSpPr>
            <a:spLocks noGrp="1"/>
          </p:cNvSpPr>
          <p:nvPr>
            <p:ph type="ftr" sz="quarter" idx="11"/>
          </p:nvPr>
        </p:nvSpPr>
        <p:spPr/>
        <p:txBody>
          <a:bodyPr/>
          <a:lstStyle>
            <a:lvl1pPr>
              <a:defRPr>
                <a:solidFill>
                  <a:schemeClr val="tx2"/>
                </a:solidFill>
              </a:defRPr>
            </a:lvl1pPr>
          </a:lstStyle>
          <a:p>
            <a:endParaRPr lang="sl-SI"/>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DB28723B-F8FF-43F4-B8C2-DB374261D9D4}" type="slidenum">
              <a:rPr lang="sl-SI" smtClean="0"/>
              <a:t>‹#›</a:t>
            </a:fld>
            <a:endParaRPr lang="sl-SI"/>
          </a:p>
        </p:txBody>
      </p:sp>
    </p:spTree>
    <p:extLst>
      <p:ext uri="{BB962C8B-B14F-4D97-AF65-F5344CB8AC3E}">
        <p14:creationId xmlns:p14="http://schemas.microsoft.com/office/powerpoint/2010/main" val="31315881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1_Naslov in vsebina">
    <p:spTree>
      <p:nvGrpSpPr>
        <p:cNvPr id="1" name=""/>
        <p:cNvGrpSpPr/>
        <p:nvPr/>
      </p:nvGrpSpPr>
      <p:grpSpPr>
        <a:xfrm>
          <a:off x="0" y="0"/>
          <a:ext cx="0" cy="0"/>
          <a:chOff x="0" y="0"/>
          <a:chExt cx="0" cy="0"/>
        </a:xfrm>
      </p:grpSpPr>
      <p:sp>
        <p:nvSpPr>
          <p:cNvPr id="14" name="Rectangle 13"/>
          <p:cNvSpPr/>
          <p:nvPr/>
        </p:nvSpPr>
        <p:spPr>
          <a:xfrm>
            <a:off x="234693" y="237744"/>
            <a:ext cx="8633081" cy="6382512"/>
          </a:xfrm>
          <a:prstGeom prst="rect">
            <a:avLst/>
          </a:prstGeom>
          <a:solidFill>
            <a:schemeClr val="tx1"/>
          </a:solidFill>
          <a:ln w="6350" cap="flat" cmpd="sng" algn="ctr">
            <a:solidFill>
              <a:schemeClr val="tx1">
                <a:lumMod val="75000"/>
              </a:schemeClr>
            </a:solidFill>
            <a:prstDash val="solid"/>
          </a:ln>
          <a:effectLst>
            <a:softEdge rad="0"/>
          </a:effectLst>
        </p:spPr>
      </p:sp>
      <p:sp>
        <p:nvSpPr>
          <p:cNvPr id="16" name="Rectangle 15"/>
          <p:cNvSpPr/>
          <p:nvPr/>
        </p:nvSpPr>
        <p:spPr>
          <a:xfrm>
            <a:off x="371856" y="374904"/>
            <a:ext cx="8353044" cy="6108192"/>
          </a:xfrm>
          <a:prstGeom prst="rect">
            <a:avLst/>
          </a:prstGeom>
          <a:solidFill>
            <a:schemeClr val="bg2"/>
          </a:solidFill>
          <a:ln w="6350" cap="sq" cmpd="sng" algn="ctr">
            <a:noFill/>
            <a:prstDash val="solid"/>
            <a:miter lim="800000"/>
          </a:ln>
          <a:effectLst/>
        </p:spPr>
      </p:sp>
      <p:sp>
        <p:nvSpPr>
          <p:cNvPr id="15" name="Rectangle 14"/>
          <p:cNvSpPr/>
          <p:nvPr/>
        </p:nvSpPr>
        <p:spPr>
          <a:xfrm>
            <a:off x="9020386" y="237744"/>
            <a:ext cx="2926080" cy="63825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chemeClr val="bg1"/>
                </a:solidFill>
                <a:effectLst/>
                <a:latin typeface="+mj-lt"/>
                <a:ea typeface="+mn-ea"/>
                <a:cs typeface="+mn-cs"/>
              </a:defRPr>
            </a:lvl1pPr>
          </a:lstStyle>
          <a:p>
            <a:r>
              <a:rPr lang="sl-SI" smtClean="0"/>
              <a:t>Uredite slog naslova matrice</a:t>
            </a:r>
            <a:endParaRPr lang="en-US" dirty="0"/>
          </a:p>
        </p:txBody>
      </p:sp>
      <p:sp>
        <p:nvSpPr>
          <p:cNvPr id="3" name="Content Placeholder 2"/>
          <p:cNvSpPr>
            <a:spLocks noGrp="1"/>
          </p:cNvSpPr>
          <p:nvPr>
            <p:ph idx="1"/>
          </p:nvPr>
        </p:nvSpPr>
        <p:spPr>
          <a:xfrm>
            <a:off x="790575" y="704850"/>
            <a:ext cx="7562850" cy="51435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5" name="Date Placeholder 4"/>
          <p:cNvSpPr>
            <a:spLocks noGrp="1"/>
          </p:cNvSpPr>
          <p:nvPr>
            <p:ph type="dt" sz="half" idx="10"/>
          </p:nvPr>
        </p:nvSpPr>
        <p:spPr/>
        <p:txBody>
          <a:bodyPr/>
          <a:lstStyle>
            <a:lvl1pPr>
              <a:defRPr>
                <a:solidFill>
                  <a:schemeClr val="tx2"/>
                </a:solidFill>
              </a:defRPr>
            </a:lvl1pPr>
          </a:lstStyle>
          <a:p>
            <a:fld id="{3C2BB8B0-9CDE-46EA-8F70-44E9CF20CD64}" type="datetimeFigureOut">
              <a:rPr lang="sl-SI" smtClean="0"/>
              <a:t>11.6.2020</a:t>
            </a:fld>
            <a:endParaRPr lang="sl-SI"/>
          </a:p>
        </p:txBody>
      </p:sp>
      <p:sp>
        <p:nvSpPr>
          <p:cNvPr id="6" name="Footer Placeholder 5"/>
          <p:cNvSpPr>
            <a:spLocks noGrp="1"/>
          </p:cNvSpPr>
          <p:nvPr>
            <p:ph type="ftr" sz="quarter" idx="11"/>
          </p:nvPr>
        </p:nvSpPr>
        <p:spPr>
          <a:xfrm>
            <a:off x="3439158" y="6214535"/>
            <a:ext cx="5184648" cy="256032"/>
          </a:xfrm>
        </p:spPr>
        <p:txBody>
          <a:bodyPr/>
          <a:lstStyle>
            <a:lvl1pPr algn="r">
              <a:defRPr>
                <a:solidFill>
                  <a:schemeClr val="tx2"/>
                </a:solidFill>
              </a:defRPr>
            </a:lvl1pPr>
          </a:lstStyle>
          <a:p>
            <a:endParaRPr lang="sl-SI"/>
          </a:p>
        </p:txBody>
      </p:sp>
      <p:sp>
        <p:nvSpPr>
          <p:cNvPr id="7" name="Slide Number Placeholder 6"/>
          <p:cNvSpPr>
            <a:spLocks noGrp="1"/>
          </p:cNvSpPr>
          <p:nvPr>
            <p:ph type="sldNum" sz="quarter" idx="12"/>
          </p:nvPr>
        </p:nvSpPr>
        <p:spPr/>
        <p:txBody>
          <a:bodyPr/>
          <a:lstStyle>
            <a:lvl1pPr>
              <a:defRPr>
                <a:solidFill>
                  <a:schemeClr val="bg2"/>
                </a:solidFill>
              </a:defRPr>
            </a:lvl1pPr>
          </a:lstStyle>
          <a:p>
            <a:fld id="{DB28723B-F8FF-43F4-B8C2-DB374261D9D4}" type="slidenum">
              <a:rPr lang="sl-SI" smtClean="0"/>
              <a:t>‹#›</a:t>
            </a:fld>
            <a:endParaRPr lang="sl-SI"/>
          </a:p>
        </p:txBody>
      </p:sp>
      <p:sp>
        <p:nvSpPr>
          <p:cNvPr id="11" name="Rectangle 10"/>
          <p:cNvSpPr/>
          <p:nvPr/>
        </p:nvSpPr>
        <p:spPr>
          <a:xfrm>
            <a:off x="9157546" y="374904"/>
            <a:ext cx="2651760" cy="6108192"/>
          </a:xfrm>
          <a:prstGeom prst="rect">
            <a:avLst/>
          </a:prstGeom>
          <a:noFill/>
          <a:ln w="6350" cap="sq">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0200374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Naslov in slika">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tx1"/>
          </a:solidFill>
          <a:ln w="6350" cap="sq">
            <a:solidFill>
              <a:schemeClr val="tx1">
                <a:lumMod val="7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157546" y="374904"/>
            <a:ext cx="2651760" cy="6108192"/>
          </a:xfrm>
          <a:prstGeom prst="rect">
            <a:avLst/>
          </a:prstGeom>
          <a:solidFill>
            <a:schemeClr val="bg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chemeClr val="tx1"/>
                </a:solidFill>
                <a:latin typeface="+mj-lt"/>
              </a:defRPr>
            </a:lvl1pPr>
          </a:lstStyle>
          <a:p>
            <a:r>
              <a:rPr lang="sl-SI" smtClean="0"/>
              <a:t>Uredite slog naslova matrice</a:t>
            </a:r>
            <a:endParaRPr lang="en-US" dirty="0"/>
          </a:p>
        </p:txBody>
      </p:sp>
      <p:sp>
        <p:nvSpPr>
          <p:cNvPr id="3" name="Picture Placeholder 2"/>
          <p:cNvSpPr>
            <a:spLocks noGrp="1" noChangeAspect="1"/>
          </p:cNvSpPr>
          <p:nvPr>
            <p:ph type="pic" idx="1"/>
          </p:nvPr>
        </p:nvSpPr>
        <p:spPr>
          <a:xfrm>
            <a:off x="228599" y="237744"/>
            <a:ext cx="8601076" cy="6382512"/>
          </a:xfrm>
          <a:solidFill>
            <a:srgbClr val="808080"/>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l-SI" smtClean="0"/>
              <a:t>Kliknite ikono, če želite dodati sliko</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5" name="Date Placeholder 4"/>
          <p:cNvSpPr>
            <a:spLocks noGrp="1"/>
          </p:cNvSpPr>
          <p:nvPr>
            <p:ph type="dt" sz="half" idx="10"/>
          </p:nvPr>
        </p:nvSpPr>
        <p:spPr/>
        <p:txBody>
          <a:bodyPr/>
          <a:lstStyle>
            <a:lvl1pPr>
              <a:defRPr>
                <a:solidFill>
                  <a:srgbClr val="FFFFFF"/>
                </a:solidFill>
                <a:effectLst>
                  <a:outerShdw blurRad="19050" dist="6350" dir="2700000" algn="tl" rotWithShape="0">
                    <a:prstClr val="black">
                      <a:alpha val="40000"/>
                    </a:prstClr>
                  </a:outerShdw>
                </a:effectLst>
              </a:defRPr>
            </a:lvl1pPr>
          </a:lstStyle>
          <a:p>
            <a:fld id="{3C2BB8B0-9CDE-46EA-8F70-44E9CF20CD64}" type="datetimeFigureOut">
              <a:rPr lang="sl-SI" smtClean="0"/>
              <a:t>11.6.2020</a:t>
            </a:fld>
            <a:endParaRPr lang="sl-SI"/>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endParaRPr lang="sl-SI"/>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B28723B-F8FF-43F4-B8C2-DB374261D9D4}" type="slidenum">
              <a:rPr lang="sl-SI" smtClean="0"/>
              <a:t>‹#›</a:t>
            </a:fld>
            <a:endParaRPr lang="sl-SI"/>
          </a:p>
        </p:txBody>
      </p:sp>
    </p:spTree>
    <p:extLst>
      <p:ext uri="{BB962C8B-B14F-4D97-AF65-F5344CB8AC3E}">
        <p14:creationId xmlns:p14="http://schemas.microsoft.com/office/powerpoint/2010/main" val="15838122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tx1"/>
          </a:solidFill>
          <a:ln w="6350" cap="flat" cmpd="sng" algn="ctr">
            <a:solidFill>
              <a:schemeClr val="tx1">
                <a:lumMod val="75000"/>
              </a:schemeClr>
            </a:solidFill>
            <a:prstDash val="solid"/>
          </a:ln>
          <a:effectLst>
            <a:softEdge rad="0"/>
          </a:effectLst>
        </p:spPr>
      </p:sp>
      <p:sp>
        <p:nvSpPr>
          <p:cNvPr id="8" name="Rectangle 7"/>
          <p:cNvSpPr/>
          <p:nvPr/>
        </p:nvSpPr>
        <p:spPr>
          <a:xfrm>
            <a:off x="371856" y="374904"/>
            <a:ext cx="11448288" cy="6108192"/>
          </a:xfrm>
          <a:prstGeom prst="rect">
            <a:avLst/>
          </a:prstGeom>
          <a:solidFill>
            <a:schemeClr val="bg2"/>
          </a:solidFill>
          <a:ln w="6350" cap="sq" cmpd="sng" algn="ctr">
            <a:no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sl-SI" smtClean="0"/>
              <a:t>Uredite slog naslova matrice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2"/>
          </p:nvPr>
        </p:nvSpPr>
        <p:spPr>
          <a:xfrm>
            <a:off x="389464" y="6214535"/>
            <a:ext cx="2743200" cy="256032"/>
          </a:xfrm>
          <a:prstGeom prst="rect">
            <a:avLst/>
          </a:prstGeom>
        </p:spPr>
        <p:txBody>
          <a:bodyPr vert="horz" lIns="91440" tIns="45720" rIns="91440" bIns="45720" rtlCol="0" anchor="b"/>
          <a:lstStyle>
            <a:lvl1pPr algn="l">
              <a:defRPr sz="1000">
                <a:solidFill>
                  <a:schemeClr val="bg2"/>
                </a:solidFill>
              </a:defRPr>
            </a:lvl1pPr>
          </a:lstStyle>
          <a:p>
            <a:fld id="{3C2BB8B0-9CDE-46EA-8F70-44E9CF20CD64}" type="datetimeFigureOut">
              <a:rPr lang="sl-SI" smtClean="0"/>
              <a:t>11.6.2020</a:t>
            </a:fld>
            <a:endParaRPr lang="sl-SI"/>
          </a:p>
        </p:txBody>
      </p:sp>
      <p:sp>
        <p:nvSpPr>
          <p:cNvPr id="5" name="Footer Placeholder 4"/>
          <p:cNvSpPr>
            <a:spLocks noGrp="1"/>
          </p:cNvSpPr>
          <p:nvPr>
            <p:ph type="ftr" sz="quarter" idx="3"/>
          </p:nvPr>
        </p:nvSpPr>
        <p:spPr>
          <a:xfrm>
            <a:off x="3489960" y="6214535"/>
            <a:ext cx="5212080" cy="256032"/>
          </a:xfrm>
          <a:prstGeom prst="rect">
            <a:avLst/>
          </a:prstGeom>
        </p:spPr>
        <p:txBody>
          <a:bodyPr vert="horz" lIns="91440" tIns="45720" rIns="91440" bIns="45720" rtlCol="0" anchor="b"/>
          <a:lstStyle>
            <a:lvl1pPr algn="ctr">
              <a:defRPr sz="1000">
                <a:solidFill>
                  <a:schemeClr val="bg2"/>
                </a:solidFill>
              </a:defRPr>
            </a:lvl1pPr>
          </a:lstStyle>
          <a:p>
            <a:endParaRPr lang="sl-SI"/>
          </a:p>
        </p:txBody>
      </p:sp>
      <p:sp>
        <p:nvSpPr>
          <p:cNvPr id="6" name="Slide Number Placeholder 5"/>
          <p:cNvSpPr>
            <a:spLocks noGrp="1"/>
          </p:cNvSpPr>
          <p:nvPr>
            <p:ph type="sldNum" sz="quarter" idx="4"/>
          </p:nvPr>
        </p:nvSpPr>
        <p:spPr>
          <a:xfrm>
            <a:off x="10348535" y="6214535"/>
            <a:ext cx="1463040" cy="256032"/>
          </a:xfrm>
          <a:prstGeom prst="rect">
            <a:avLst/>
          </a:prstGeom>
        </p:spPr>
        <p:txBody>
          <a:bodyPr vert="horz" lIns="91440" tIns="45720" rIns="91440" bIns="45720" rtlCol="0" anchor="b"/>
          <a:lstStyle>
            <a:lvl1pPr algn="r">
              <a:defRPr sz="1000">
                <a:solidFill>
                  <a:schemeClr val="bg2"/>
                </a:solidFill>
              </a:defRPr>
            </a:lvl1pPr>
          </a:lstStyle>
          <a:p>
            <a:fld id="{DB28723B-F8FF-43F4-B8C2-DB374261D9D4}" type="slidenum">
              <a:rPr lang="sl-SI" smtClean="0"/>
              <a:t>‹#›</a:t>
            </a:fld>
            <a:endParaRPr lang="sl-SI"/>
          </a:p>
        </p:txBody>
      </p:sp>
    </p:spTree>
    <p:extLst>
      <p:ext uri="{BB962C8B-B14F-4D97-AF65-F5344CB8AC3E}">
        <p14:creationId xmlns:p14="http://schemas.microsoft.com/office/powerpoint/2010/main" val="715283148"/>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lang="en-US" sz="4800" kern="1200" cap="none" spc="0" baseline="0" dirty="0">
          <a:solidFill>
            <a:schemeClr val="tx1"/>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2">
            <a:lumMod val="60000"/>
            <a:lumOff val="40000"/>
          </a:schemeClr>
        </a:buClr>
        <a:buFont typeface="Arial" pitchFamily="34"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6pPr>
      <a:lvl7pPr marL="19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7pPr>
      <a:lvl8pPr marL="22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8pPr>
      <a:lvl9pPr marL="25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emf"/><Relationship Id="rId1" Type="http://schemas.openxmlformats.org/officeDocument/2006/relationships/slideLayout" Target="../slideLayouts/slideLayout2.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p:txBody>
          <a:bodyPr/>
          <a:lstStyle/>
          <a:p>
            <a:r>
              <a:rPr lang="sl-SI" dirty="0" smtClean="0"/>
              <a:t>»JDITE  NA KOROŠKO!«</a:t>
            </a:r>
            <a:endParaRPr lang="sl-SI" dirty="0"/>
          </a:p>
        </p:txBody>
      </p:sp>
      <p:sp>
        <p:nvSpPr>
          <p:cNvPr id="3" name="Podnaslov 2"/>
          <p:cNvSpPr>
            <a:spLocks noGrp="1"/>
          </p:cNvSpPr>
          <p:nvPr>
            <p:ph type="subTitle" idx="1"/>
          </p:nvPr>
        </p:nvSpPr>
        <p:spPr>
          <a:xfrm>
            <a:off x="1562100" y="4682062"/>
            <a:ext cx="2313709" cy="575738"/>
          </a:xfrm>
        </p:spPr>
        <p:txBody>
          <a:bodyPr>
            <a:noAutofit/>
          </a:bodyPr>
          <a:lstStyle/>
          <a:p>
            <a:r>
              <a:rPr lang="sl-SI" sz="2400" dirty="0" err="1" smtClean="0"/>
              <a:t>Jdite</a:t>
            </a:r>
            <a:r>
              <a:rPr lang="sl-SI" sz="2400" dirty="0" smtClean="0"/>
              <a:t>-pojdite</a:t>
            </a:r>
            <a:endParaRPr lang="sl-SI" sz="2400" dirty="0"/>
          </a:p>
        </p:txBody>
      </p:sp>
      <p:sp>
        <p:nvSpPr>
          <p:cNvPr id="4" name="PoljeZBesedilom 3"/>
          <p:cNvSpPr txBox="1"/>
          <p:nvPr/>
        </p:nvSpPr>
        <p:spPr>
          <a:xfrm>
            <a:off x="7481455" y="6130636"/>
            <a:ext cx="4416530" cy="461665"/>
          </a:xfrm>
          <a:prstGeom prst="rect">
            <a:avLst/>
          </a:prstGeom>
          <a:solidFill>
            <a:schemeClr val="bg2"/>
          </a:solidFill>
        </p:spPr>
        <p:txBody>
          <a:bodyPr wrap="square" rtlCol="0">
            <a:spAutoFit/>
          </a:bodyPr>
          <a:lstStyle/>
          <a:p>
            <a:r>
              <a:rPr lang="sl-SI" sz="2400" b="1" dirty="0" smtClean="0"/>
              <a:t>AVTORICA: SERGEJA URNAUT</a:t>
            </a:r>
            <a:endParaRPr lang="sl-SI" sz="2400" b="1" dirty="0"/>
          </a:p>
        </p:txBody>
      </p:sp>
    </p:spTree>
    <p:extLst>
      <p:ext uri="{BB962C8B-B14F-4D97-AF65-F5344CB8AC3E}">
        <p14:creationId xmlns:p14="http://schemas.microsoft.com/office/powerpoint/2010/main" val="30522714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p:cNvSpPr>
            <a:spLocks noGrp="1"/>
          </p:cNvSpPr>
          <p:nvPr>
            <p:ph idx="1"/>
          </p:nvPr>
        </p:nvSpPr>
        <p:spPr>
          <a:xfrm>
            <a:off x="1066800" y="509155"/>
            <a:ext cx="5708073" cy="5629796"/>
          </a:xfrm>
        </p:spPr>
        <p:txBody>
          <a:bodyPr/>
          <a:lstStyle/>
          <a:p>
            <a:r>
              <a:rPr lang="sl-SI" dirty="0"/>
              <a:t>Tukaj lahko občutite moč prostranih pohorskih gozdov, ki vam obljubljajo prijetno senco v poletni vročini ali vas odeti v snežno odejo zapeljejo v nepozabno zimsko pravljico. Poleg izjemnih podob narave se na vsakem koraku ponujajo priložnosti za dejavnosti na prostem. Ljubitelji neasfaltiranih površin se lahko z gorskimi kolesi zapeljete po razgibanih gozdnih poteh. Ob vsem tem pa se skrivajo še številna visoka barja in planje, rečice s slapovi ter druge naravne bisere, ki jih preprosto morate obiskati. Med drugim tudi </a:t>
            </a:r>
            <a:r>
              <a:rPr lang="sl-SI" dirty="0" err="1"/>
              <a:t>Sgermovo</a:t>
            </a:r>
            <a:r>
              <a:rPr lang="sl-SI" dirty="0"/>
              <a:t> smreko – najvišje drevo v srednji Evropi. Odkrijte jih in neizmerno uživajte! Poti lahko raziščete tudi peš na daljših ali krajših pohodih. Kope in Ribniško Pohorje ponujata številne dejavnosti v vseh letnih časih. S številnimi urejenimi progami pa sta zagotovo pravi naslov za ljubitelje smučarskih doživetij. </a:t>
            </a:r>
            <a:r>
              <a:rPr lang="sl-SI" b="1" i="1" dirty="0"/>
              <a:t>VIDITE PRI NAS NI NIKOLI DOLGČAS!</a:t>
            </a:r>
            <a:endParaRPr lang="sl-SI" b="1" dirty="0"/>
          </a:p>
          <a:p>
            <a:endParaRPr lang="sl-SI" dirty="0"/>
          </a:p>
        </p:txBody>
      </p:sp>
      <p:pic>
        <p:nvPicPr>
          <p:cNvPr id="4" name="Slika 3"/>
          <p:cNvPicPr>
            <a:picLocks noChangeAspect="1"/>
          </p:cNvPicPr>
          <p:nvPr/>
        </p:nvPicPr>
        <p:blipFill>
          <a:blip r:embed="rId2"/>
          <a:stretch>
            <a:fillRect/>
          </a:stretch>
        </p:blipFill>
        <p:spPr>
          <a:xfrm>
            <a:off x="6702137" y="509155"/>
            <a:ext cx="4874037" cy="5140863"/>
          </a:xfrm>
          <a:prstGeom prst="rect">
            <a:avLst/>
          </a:prstGeom>
        </p:spPr>
      </p:pic>
      <p:sp>
        <p:nvSpPr>
          <p:cNvPr id="2" name="PoljeZBesedilom 1"/>
          <p:cNvSpPr txBox="1"/>
          <p:nvPr/>
        </p:nvSpPr>
        <p:spPr>
          <a:xfrm>
            <a:off x="7803573" y="5831174"/>
            <a:ext cx="3564082" cy="307777"/>
          </a:xfrm>
          <a:prstGeom prst="rect">
            <a:avLst/>
          </a:prstGeom>
          <a:noFill/>
        </p:spPr>
        <p:txBody>
          <a:bodyPr wrap="square" rtlCol="0">
            <a:spAutoFit/>
          </a:bodyPr>
          <a:lstStyle/>
          <a:p>
            <a:r>
              <a:rPr lang="sl-SI" sz="1400" dirty="0" smtClean="0"/>
              <a:t>AVTOR: RRA KOROŠKA</a:t>
            </a:r>
            <a:endParaRPr lang="sl-SI" sz="1400" dirty="0"/>
          </a:p>
        </p:txBody>
      </p:sp>
    </p:spTree>
    <p:extLst>
      <p:ext uri="{BB962C8B-B14F-4D97-AF65-F5344CB8AC3E}">
        <p14:creationId xmlns:p14="http://schemas.microsoft.com/office/powerpoint/2010/main" val="41638613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066800" y="642594"/>
            <a:ext cx="6747164" cy="853697"/>
          </a:xfrm>
        </p:spPr>
        <p:txBody>
          <a:bodyPr/>
          <a:lstStyle/>
          <a:p>
            <a:r>
              <a:rPr lang="sl-SI" dirty="0" smtClean="0">
                <a:solidFill>
                  <a:srgbClr val="92D050"/>
                </a:solidFill>
              </a:rPr>
              <a:t>SGERMOVA SMREKA</a:t>
            </a:r>
            <a:endParaRPr lang="sl-SI" dirty="0">
              <a:solidFill>
                <a:srgbClr val="92D050"/>
              </a:solidFill>
            </a:endParaRPr>
          </a:p>
        </p:txBody>
      </p:sp>
      <p:sp>
        <p:nvSpPr>
          <p:cNvPr id="3" name="Označba mesta vsebine 2"/>
          <p:cNvSpPr>
            <a:spLocks noGrp="1"/>
          </p:cNvSpPr>
          <p:nvPr>
            <p:ph idx="1"/>
          </p:nvPr>
        </p:nvSpPr>
        <p:spPr>
          <a:xfrm>
            <a:off x="952500" y="1851546"/>
            <a:ext cx="6393873" cy="4538749"/>
          </a:xfrm>
        </p:spPr>
        <p:txBody>
          <a:bodyPr>
            <a:normAutofit/>
          </a:bodyPr>
          <a:lstStyle/>
          <a:p>
            <a:r>
              <a:rPr lang="sl-SI" dirty="0"/>
              <a:t>Eden izmed biserov mojega domačega kraja je seveda </a:t>
            </a:r>
            <a:r>
              <a:rPr lang="sl-SI" b="1" dirty="0" err="1"/>
              <a:t>Sgermova</a:t>
            </a:r>
            <a:r>
              <a:rPr lang="sl-SI" b="1" dirty="0"/>
              <a:t> smreka</a:t>
            </a:r>
            <a:r>
              <a:rPr lang="sl-SI" dirty="0"/>
              <a:t>, ki s svojimi </a:t>
            </a:r>
            <a:r>
              <a:rPr lang="sl-SI" b="1" i="1" dirty="0"/>
              <a:t>61,80 metri velja za najvišjo smreko v srednji Evropi.</a:t>
            </a:r>
            <a:r>
              <a:rPr lang="sl-SI" dirty="0"/>
              <a:t> Stara je okoli 300 let, njen obseg pa meri 354 cm. Smreka kraljuje v Zgornji Orlici. Raste v gozdu </a:t>
            </a:r>
            <a:r>
              <a:rPr lang="sl-SI" dirty="0" err="1"/>
              <a:t>Sgermovih</a:t>
            </a:r>
            <a:r>
              <a:rPr lang="sl-SI" dirty="0"/>
              <a:t>, ki vas z veseljem sprejmejo na njihovi kmetiji (Zgornja Orlica 27, 2364 Ribnica na Pohorju) od koder je pešpot do smreke dolga približno 20 min. Zanimivo pa je, da je veter semena gromozanske smreke raznesel v okolico in da bomo kmalu lahko govorili o treh velikih </a:t>
            </a:r>
            <a:r>
              <a:rPr lang="sl-SI" dirty="0" err="1"/>
              <a:t>Sgermovih</a:t>
            </a:r>
            <a:r>
              <a:rPr lang="sl-SI" dirty="0"/>
              <a:t> smrekah, saj v neposredni bližini rasteta še dve smreki, ki v nebo segata več kot 50 metrov</a:t>
            </a:r>
            <a:r>
              <a:rPr lang="sl-SI" dirty="0" smtClean="0"/>
              <a:t>.</a:t>
            </a:r>
            <a:endParaRPr lang="sl-SI" dirty="0"/>
          </a:p>
        </p:txBody>
      </p:sp>
      <p:pic>
        <p:nvPicPr>
          <p:cNvPr id="4" name="Slika 3"/>
          <p:cNvPicPr>
            <a:picLocks noChangeAspect="1"/>
          </p:cNvPicPr>
          <p:nvPr/>
        </p:nvPicPr>
        <p:blipFill>
          <a:blip r:embed="rId2"/>
          <a:stretch>
            <a:fillRect/>
          </a:stretch>
        </p:blipFill>
        <p:spPr>
          <a:xfrm>
            <a:off x="7889048" y="1287644"/>
            <a:ext cx="2708517" cy="4078614"/>
          </a:xfrm>
          <a:prstGeom prst="rect">
            <a:avLst/>
          </a:prstGeom>
        </p:spPr>
      </p:pic>
      <p:sp>
        <p:nvSpPr>
          <p:cNvPr id="6" name="PoljeZBesedilom 5"/>
          <p:cNvSpPr txBox="1"/>
          <p:nvPr/>
        </p:nvSpPr>
        <p:spPr>
          <a:xfrm>
            <a:off x="8530936" y="5455227"/>
            <a:ext cx="2139365" cy="307777"/>
          </a:xfrm>
          <a:prstGeom prst="rect">
            <a:avLst/>
          </a:prstGeom>
          <a:noFill/>
        </p:spPr>
        <p:txBody>
          <a:bodyPr wrap="square" rtlCol="0">
            <a:spAutoFit/>
          </a:bodyPr>
          <a:lstStyle/>
          <a:p>
            <a:r>
              <a:rPr lang="sl-SI" sz="1400" dirty="0" smtClean="0"/>
              <a:t>AVTOR: RADIO 1</a:t>
            </a:r>
            <a:endParaRPr lang="sl-SI" sz="1400" dirty="0"/>
          </a:p>
        </p:txBody>
      </p:sp>
    </p:spTree>
    <p:extLst>
      <p:ext uri="{BB962C8B-B14F-4D97-AF65-F5344CB8AC3E}">
        <p14:creationId xmlns:p14="http://schemas.microsoft.com/office/powerpoint/2010/main" val="40651526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p:cNvSpPr>
            <a:spLocks noGrp="1"/>
          </p:cNvSpPr>
          <p:nvPr>
            <p:ph idx="1"/>
          </p:nvPr>
        </p:nvSpPr>
        <p:spPr>
          <a:xfrm>
            <a:off x="3677302" y="1320837"/>
            <a:ext cx="3868882" cy="1481744"/>
          </a:xfrm>
        </p:spPr>
        <p:txBody>
          <a:bodyPr/>
          <a:lstStyle/>
          <a:p>
            <a:r>
              <a:rPr lang="sl-SI" dirty="0"/>
              <a:t>V Orlici imate možnost za pohajkovanje v naravi, opazovanje potokov, čudovite narave in živali. Če boste prisluhnili, boste slišali! </a:t>
            </a:r>
          </a:p>
          <a:p>
            <a:endParaRPr lang="sl-SI" dirty="0"/>
          </a:p>
        </p:txBody>
      </p:sp>
      <p:pic>
        <p:nvPicPr>
          <p:cNvPr id="4" name="Slika 3"/>
          <p:cNvPicPr>
            <a:picLocks noChangeAspect="1"/>
          </p:cNvPicPr>
          <p:nvPr/>
        </p:nvPicPr>
        <p:blipFill>
          <a:blip r:embed="rId2"/>
          <a:stretch>
            <a:fillRect/>
          </a:stretch>
        </p:blipFill>
        <p:spPr>
          <a:xfrm>
            <a:off x="7593107" y="649685"/>
            <a:ext cx="3952838" cy="2486834"/>
          </a:xfrm>
          <a:prstGeom prst="rect">
            <a:avLst/>
          </a:prstGeom>
        </p:spPr>
      </p:pic>
      <p:sp>
        <p:nvSpPr>
          <p:cNvPr id="5" name="PoljeZBesedilom 4"/>
          <p:cNvSpPr txBox="1"/>
          <p:nvPr/>
        </p:nvSpPr>
        <p:spPr>
          <a:xfrm>
            <a:off x="917863" y="4693172"/>
            <a:ext cx="2961409" cy="307777"/>
          </a:xfrm>
          <a:prstGeom prst="rect">
            <a:avLst/>
          </a:prstGeom>
          <a:noFill/>
        </p:spPr>
        <p:txBody>
          <a:bodyPr wrap="square" rtlCol="0">
            <a:spAutoFit/>
          </a:bodyPr>
          <a:lstStyle/>
          <a:p>
            <a:r>
              <a:rPr lang="sl-SI" sz="1400" dirty="0" smtClean="0"/>
              <a:t>AVTOR: SERGEJA URNAUT</a:t>
            </a:r>
            <a:endParaRPr lang="sl-SI" sz="1400" dirty="0"/>
          </a:p>
        </p:txBody>
      </p:sp>
      <p:pic>
        <p:nvPicPr>
          <p:cNvPr id="6" name="Slika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6860" y="649685"/>
            <a:ext cx="2923520" cy="3898026"/>
          </a:xfrm>
          <a:prstGeom prst="rect">
            <a:avLst/>
          </a:prstGeom>
        </p:spPr>
      </p:pic>
      <p:pic>
        <p:nvPicPr>
          <p:cNvPr id="7" name="Slika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79272" y="3308954"/>
            <a:ext cx="4101614" cy="3076211"/>
          </a:xfrm>
          <a:prstGeom prst="rect">
            <a:avLst/>
          </a:prstGeom>
        </p:spPr>
      </p:pic>
      <p:sp>
        <p:nvSpPr>
          <p:cNvPr id="8" name="PoljeZBesedilom 7"/>
          <p:cNvSpPr txBox="1"/>
          <p:nvPr/>
        </p:nvSpPr>
        <p:spPr>
          <a:xfrm>
            <a:off x="8645234" y="3308954"/>
            <a:ext cx="2692891" cy="307777"/>
          </a:xfrm>
          <a:prstGeom prst="rect">
            <a:avLst/>
          </a:prstGeom>
          <a:noFill/>
        </p:spPr>
        <p:txBody>
          <a:bodyPr wrap="square" rtlCol="0">
            <a:spAutoFit/>
          </a:bodyPr>
          <a:lstStyle/>
          <a:p>
            <a:r>
              <a:rPr lang="sl-SI" sz="1400" dirty="0" smtClean="0"/>
              <a:t>AVTOR: SERGEJA URNAUT</a:t>
            </a:r>
            <a:endParaRPr lang="sl-SI" sz="1400" dirty="0"/>
          </a:p>
        </p:txBody>
      </p:sp>
      <p:sp>
        <p:nvSpPr>
          <p:cNvPr id="9" name="PoljeZBesedilom 8"/>
          <p:cNvSpPr txBox="1"/>
          <p:nvPr/>
        </p:nvSpPr>
        <p:spPr>
          <a:xfrm>
            <a:off x="8125691" y="5891646"/>
            <a:ext cx="2619177" cy="307777"/>
          </a:xfrm>
          <a:prstGeom prst="rect">
            <a:avLst/>
          </a:prstGeom>
          <a:noFill/>
        </p:spPr>
        <p:txBody>
          <a:bodyPr wrap="square" rtlCol="0">
            <a:spAutoFit/>
          </a:bodyPr>
          <a:lstStyle/>
          <a:p>
            <a:r>
              <a:rPr lang="sl-SI" sz="1400" dirty="0" smtClean="0"/>
              <a:t>AVTOR: SERGEJA URNAUT</a:t>
            </a:r>
            <a:endParaRPr lang="sl-SI" sz="1400" dirty="0"/>
          </a:p>
        </p:txBody>
      </p:sp>
    </p:spTree>
    <p:extLst>
      <p:ext uri="{BB962C8B-B14F-4D97-AF65-F5344CB8AC3E}">
        <p14:creationId xmlns:p14="http://schemas.microsoft.com/office/powerpoint/2010/main" val="30698700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lika 5"/>
          <p:cNvPicPr>
            <a:picLocks noChangeAspect="1"/>
          </p:cNvPicPr>
          <p:nvPr/>
        </p:nvPicPr>
        <p:blipFill>
          <a:blip r:embed="rId2"/>
          <a:stretch>
            <a:fillRect/>
          </a:stretch>
        </p:blipFill>
        <p:spPr>
          <a:xfrm>
            <a:off x="803609" y="3352380"/>
            <a:ext cx="7728309" cy="2700000"/>
          </a:xfrm>
          <a:prstGeom prst="rect">
            <a:avLst/>
          </a:prstGeom>
        </p:spPr>
      </p:pic>
      <p:sp>
        <p:nvSpPr>
          <p:cNvPr id="2" name="Naslov 1"/>
          <p:cNvSpPr>
            <a:spLocks noGrp="1"/>
          </p:cNvSpPr>
          <p:nvPr>
            <p:ph type="title"/>
          </p:nvPr>
        </p:nvSpPr>
        <p:spPr>
          <a:xfrm>
            <a:off x="1066800" y="1174172"/>
            <a:ext cx="10058400" cy="384463"/>
          </a:xfrm>
        </p:spPr>
        <p:txBody>
          <a:bodyPr>
            <a:normAutofit fontScale="90000"/>
          </a:bodyPr>
          <a:lstStyle/>
          <a:p>
            <a:r>
              <a:rPr lang="sl-SI" i="1" dirty="0">
                <a:solidFill>
                  <a:srgbClr val="92D050"/>
                </a:solidFill>
              </a:rPr>
              <a:t>RIBNIŠKA KOČA IN RIBNIŠKO JEZERO</a:t>
            </a:r>
            <a:r>
              <a:rPr lang="sl-SI" dirty="0">
                <a:solidFill>
                  <a:srgbClr val="92D050"/>
                </a:solidFill>
              </a:rPr>
              <a:t/>
            </a:r>
            <a:br>
              <a:rPr lang="sl-SI" dirty="0">
                <a:solidFill>
                  <a:srgbClr val="92D050"/>
                </a:solidFill>
              </a:rPr>
            </a:br>
            <a:endParaRPr lang="sl-SI" dirty="0">
              <a:solidFill>
                <a:srgbClr val="92D050"/>
              </a:solidFill>
            </a:endParaRPr>
          </a:p>
        </p:txBody>
      </p:sp>
      <p:sp>
        <p:nvSpPr>
          <p:cNvPr id="3" name="Označba mesta vsebine 2"/>
          <p:cNvSpPr>
            <a:spLocks noGrp="1"/>
          </p:cNvSpPr>
          <p:nvPr>
            <p:ph idx="1"/>
          </p:nvPr>
        </p:nvSpPr>
        <p:spPr>
          <a:xfrm>
            <a:off x="545661" y="1483243"/>
            <a:ext cx="6425045" cy="4821382"/>
          </a:xfrm>
        </p:spPr>
        <p:txBody>
          <a:bodyPr>
            <a:normAutofit/>
          </a:bodyPr>
          <a:lstStyle/>
          <a:p>
            <a:r>
              <a:rPr lang="sl-SI" dirty="0"/>
              <a:t>Majn kot 15 minut vožnje z avtom vas loči do sosednje občine Ribnica na Pohorju, kjer vas pričakajo prelepa narava, dobra hrana in prijazni ljudje. Tam si lahko ogledate lepote Pohorskih gozdov, kot je </a:t>
            </a:r>
            <a:r>
              <a:rPr lang="sl-SI" b="1" dirty="0"/>
              <a:t>Ribniško jezero</a:t>
            </a:r>
            <a:r>
              <a:rPr lang="sl-SI" dirty="0"/>
              <a:t>, ki je dolgo 86 metrov. Poleg le tega pa je v okolici še šest manjših jezerc oz. barjanskih oken. </a:t>
            </a:r>
          </a:p>
        </p:txBody>
      </p:sp>
      <p:pic>
        <p:nvPicPr>
          <p:cNvPr id="7" name="Slika 6"/>
          <p:cNvPicPr>
            <a:picLocks noChangeAspect="1"/>
          </p:cNvPicPr>
          <p:nvPr/>
        </p:nvPicPr>
        <p:blipFill>
          <a:blip r:embed="rId3"/>
          <a:stretch>
            <a:fillRect/>
          </a:stretch>
        </p:blipFill>
        <p:spPr>
          <a:xfrm>
            <a:off x="8947922" y="1558634"/>
            <a:ext cx="2337885" cy="2736000"/>
          </a:xfrm>
          <a:prstGeom prst="rect">
            <a:avLst/>
          </a:prstGeom>
        </p:spPr>
      </p:pic>
      <p:sp>
        <p:nvSpPr>
          <p:cNvPr id="8" name="PoljeZBesedilom 7"/>
          <p:cNvSpPr txBox="1"/>
          <p:nvPr/>
        </p:nvSpPr>
        <p:spPr>
          <a:xfrm>
            <a:off x="8672945" y="5818909"/>
            <a:ext cx="2452255" cy="307777"/>
          </a:xfrm>
          <a:prstGeom prst="rect">
            <a:avLst/>
          </a:prstGeom>
          <a:noFill/>
        </p:spPr>
        <p:txBody>
          <a:bodyPr wrap="square" rtlCol="0">
            <a:spAutoFit/>
          </a:bodyPr>
          <a:lstStyle/>
          <a:p>
            <a:r>
              <a:rPr lang="sl-SI" sz="1400" dirty="0" smtClean="0"/>
              <a:t>AVTOR: SERGEJA URNAUT</a:t>
            </a:r>
            <a:endParaRPr lang="sl-SI" sz="1400" dirty="0"/>
          </a:p>
        </p:txBody>
      </p:sp>
      <p:sp>
        <p:nvSpPr>
          <p:cNvPr id="9" name="PoljeZBesedilom 8"/>
          <p:cNvSpPr txBox="1"/>
          <p:nvPr/>
        </p:nvSpPr>
        <p:spPr>
          <a:xfrm>
            <a:off x="8863446" y="4426528"/>
            <a:ext cx="2587336" cy="307777"/>
          </a:xfrm>
          <a:prstGeom prst="rect">
            <a:avLst/>
          </a:prstGeom>
          <a:noFill/>
        </p:spPr>
        <p:txBody>
          <a:bodyPr wrap="square" rtlCol="0">
            <a:spAutoFit/>
          </a:bodyPr>
          <a:lstStyle/>
          <a:p>
            <a:r>
              <a:rPr lang="sl-SI" sz="1400" dirty="0" smtClean="0"/>
              <a:t>AVTOR: SERGEJA URNAUT</a:t>
            </a:r>
            <a:endParaRPr lang="sl-SI" sz="1400" dirty="0"/>
          </a:p>
        </p:txBody>
      </p:sp>
    </p:spTree>
    <p:extLst>
      <p:ext uri="{BB962C8B-B14F-4D97-AF65-F5344CB8AC3E}">
        <p14:creationId xmlns:p14="http://schemas.microsoft.com/office/powerpoint/2010/main" val="3402374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p:cNvSpPr>
            <a:spLocks noGrp="1"/>
          </p:cNvSpPr>
          <p:nvPr>
            <p:ph idx="1"/>
          </p:nvPr>
        </p:nvSpPr>
        <p:spPr>
          <a:xfrm>
            <a:off x="786245" y="906675"/>
            <a:ext cx="10058400" cy="3931920"/>
          </a:xfrm>
        </p:spPr>
        <p:txBody>
          <a:bodyPr/>
          <a:lstStyle/>
          <a:p>
            <a:r>
              <a:rPr lang="sl-SI" dirty="0"/>
              <a:t>Izlet na Ribniško je primeren v vseh letnih časih. Poleti se lahko sladkate z tam rastočimi borovnicami in brusnicami, pozimi pa uživate v zasneženi pokrajini. S pohorskim jabolčnim ali borovničevim </a:t>
            </a:r>
            <a:r>
              <a:rPr lang="sl-SI" i="1" dirty="0"/>
              <a:t>»</a:t>
            </a:r>
            <a:r>
              <a:rPr lang="sl-SI" i="1" dirty="0" err="1"/>
              <a:t>štrudlom</a:t>
            </a:r>
            <a:r>
              <a:rPr lang="sl-SI" i="1" dirty="0"/>
              <a:t>« in »</a:t>
            </a:r>
            <a:r>
              <a:rPr lang="sl-SI" i="1" dirty="0" err="1"/>
              <a:t>črničevim</a:t>
            </a:r>
            <a:r>
              <a:rPr lang="sl-SI" i="1" dirty="0"/>
              <a:t> šnopsom« </a:t>
            </a:r>
            <a:r>
              <a:rPr lang="sl-SI" dirty="0"/>
              <a:t>pa se lahko posladkate na Ribniški koči in Koči Pesnik, kjer nudijo tudi hrano ob predhodnem naročilu. </a:t>
            </a:r>
          </a:p>
          <a:p>
            <a:r>
              <a:rPr lang="sl-SI" i="1" dirty="0"/>
              <a:t>ŠTRUDEL-ZAVITEK</a:t>
            </a:r>
          </a:p>
          <a:p>
            <a:r>
              <a:rPr lang="sl-SI" i="1" dirty="0"/>
              <a:t>ČRNIČEV ŠNOPS-BOROVNIČKE, BOROVNIČEVO ŽGANJE</a:t>
            </a:r>
          </a:p>
          <a:p>
            <a:endParaRPr lang="sl-SI" dirty="0"/>
          </a:p>
        </p:txBody>
      </p:sp>
      <p:pic>
        <p:nvPicPr>
          <p:cNvPr id="4" name="Slika 3"/>
          <p:cNvPicPr>
            <a:picLocks noChangeAspect="1"/>
          </p:cNvPicPr>
          <p:nvPr/>
        </p:nvPicPr>
        <p:blipFill>
          <a:blip r:embed="rId2"/>
          <a:stretch>
            <a:fillRect/>
          </a:stretch>
        </p:blipFill>
        <p:spPr>
          <a:xfrm>
            <a:off x="6804954" y="3068455"/>
            <a:ext cx="3894218" cy="2707164"/>
          </a:xfrm>
          <a:prstGeom prst="rect">
            <a:avLst/>
          </a:prstGeom>
        </p:spPr>
      </p:pic>
      <p:pic>
        <p:nvPicPr>
          <p:cNvPr id="5" name="Slika 4"/>
          <p:cNvPicPr>
            <a:picLocks noChangeAspect="1"/>
          </p:cNvPicPr>
          <p:nvPr/>
        </p:nvPicPr>
        <p:blipFill>
          <a:blip r:embed="rId3"/>
          <a:stretch>
            <a:fillRect/>
          </a:stretch>
        </p:blipFill>
        <p:spPr>
          <a:xfrm>
            <a:off x="945572" y="3012761"/>
            <a:ext cx="4232275" cy="2818552"/>
          </a:xfrm>
          <a:prstGeom prst="rect">
            <a:avLst/>
          </a:prstGeom>
        </p:spPr>
      </p:pic>
      <p:sp>
        <p:nvSpPr>
          <p:cNvPr id="6" name="PoljeZBesedilom 5"/>
          <p:cNvSpPr txBox="1"/>
          <p:nvPr/>
        </p:nvSpPr>
        <p:spPr>
          <a:xfrm>
            <a:off x="2005445" y="5995555"/>
            <a:ext cx="2618509" cy="307777"/>
          </a:xfrm>
          <a:prstGeom prst="rect">
            <a:avLst/>
          </a:prstGeom>
          <a:noFill/>
        </p:spPr>
        <p:txBody>
          <a:bodyPr wrap="square" rtlCol="0">
            <a:spAutoFit/>
          </a:bodyPr>
          <a:lstStyle/>
          <a:p>
            <a:r>
              <a:rPr lang="sl-SI" sz="1400" dirty="0" smtClean="0"/>
              <a:t>AVTOR: NINA POTUJE</a:t>
            </a:r>
            <a:endParaRPr lang="sl-SI" sz="1400" dirty="0"/>
          </a:p>
        </p:txBody>
      </p:sp>
      <p:sp>
        <p:nvSpPr>
          <p:cNvPr id="7" name="PoljeZBesedilom 6"/>
          <p:cNvSpPr txBox="1"/>
          <p:nvPr/>
        </p:nvSpPr>
        <p:spPr>
          <a:xfrm>
            <a:off x="7855527" y="5933209"/>
            <a:ext cx="2296391" cy="307777"/>
          </a:xfrm>
          <a:prstGeom prst="rect">
            <a:avLst/>
          </a:prstGeom>
          <a:noFill/>
        </p:spPr>
        <p:txBody>
          <a:bodyPr wrap="square" rtlCol="0">
            <a:spAutoFit/>
          </a:bodyPr>
          <a:lstStyle/>
          <a:p>
            <a:r>
              <a:rPr lang="sl-SI" sz="1400" dirty="0" smtClean="0"/>
              <a:t>AVTOR: KAMNAIZLET.SI</a:t>
            </a:r>
            <a:endParaRPr lang="sl-SI" sz="1400" dirty="0"/>
          </a:p>
        </p:txBody>
      </p:sp>
    </p:spTree>
    <p:extLst>
      <p:ext uri="{BB962C8B-B14F-4D97-AF65-F5344CB8AC3E}">
        <p14:creationId xmlns:p14="http://schemas.microsoft.com/office/powerpoint/2010/main" val="22788299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066800" y="642594"/>
            <a:ext cx="10058400" cy="978388"/>
          </a:xfrm>
        </p:spPr>
        <p:txBody>
          <a:bodyPr/>
          <a:lstStyle/>
          <a:p>
            <a:r>
              <a:rPr lang="sl-SI" i="1" dirty="0">
                <a:solidFill>
                  <a:srgbClr val="92D050"/>
                </a:solidFill>
              </a:rPr>
              <a:t>NAZAJ V DOLINO</a:t>
            </a:r>
            <a:endParaRPr lang="sl-SI" dirty="0">
              <a:solidFill>
                <a:srgbClr val="92D050"/>
              </a:solidFill>
            </a:endParaRPr>
          </a:p>
        </p:txBody>
      </p:sp>
      <p:sp>
        <p:nvSpPr>
          <p:cNvPr id="3" name="Označba mesta vsebine 2"/>
          <p:cNvSpPr>
            <a:spLocks noGrp="1"/>
          </p:cNvSpPr>
          <p:nvPr>
            <p:ph idx="1"/>
          </p:nvPr>
        </p:nvSpPr>
        <p:spPr>
          <a:xfrm>
            <a:off x="713509" y="1610591"/>
            <a:ext cx="5853545" cy="4414058"/>
          </a:xfrm>
        </p:spPr>
        <p:txBody>
          <a:bodyPr/>
          <a:lstStyle/>
          <a:p>
            <a:r>
              <a:rPr lang="sl-SI" dirty="0"/>
              <a:t>V dolini ne smete pozabiti oditi na Lenino kmetijo, kjer nudijo prenočitve in prodajo domačih izdelkov. Z veseljem pa vam njihovo domačijo tudi podrobneje pokažejo. Preizkusite pa se lahko tudi v kmečkih opravilih, peki kruha, izdelovanju domačega mila, kuhanju marmelade… ali pa si privoščite piknik v naravi. Za vsakega se nekaj najde! </a:t>
            </a:r>
            <a:endParaRPr lang="sl-SI" dirty="0" smtClean="0"/>
          </a:p>
          <a:p>
            <a:pPr marL="0" indent="0">
              <a:buNone/>
            </a:pPr>
            <a:endParaRPr lang="sl-SI" dirty="0"/>
          </a:p>
          <a:p>
            <a:r>
              <a:rPr lang="sl-SI" dirty="0"/>
              <a:t>Zimski navdušenci pa imate za rekreacijo na voljo smučišče Ribnica. Prenočite pa lahko v čudovitem apartmajskem naselju Ribnica. </a:t>
            </a:r>
          </a:p>
          <a:p>
            <a:endParaRPr lang="sl-SI" dirty="0"/>
          </a:p>
        </p:txBody>
      </p:sp>
      <p:pic>
        <p:nvPicPr>
          <p:cNvPr id="4" name="Slika 3"/>
          <p:cNvPicPr>
            <a:picLocks noChangeAspect="1"/>
          </p:cNvPicPr>
          <p:nvPr/>
        </p:nvPicPr>
        <p:blipFill>
          <a:blip r:embed="rId2"/>
          <a:stretch>
            <a:fillRect/>
          </a:stretch>
        </p:blipFill>
        <p:spPr>
          <a:xfrm>
            <a:off x="7333089" y="453516"/>
            <a:ext cx="3792111" cy="2539066"/>
          </a:xfrm>
          <a:prstGeom prst="rect">
            <a:avLst/>
          </a:prstGeom>
        </p:spPr>
      </p:pic>
      <p:pic>
        <p:nvPicPr>
          <p:cNvPr id="5" name="Slika 4"/>
          <p:cNvPicPr>
            <a:picLocks noChangeAspect="1"/>
          </p:cNvPicPr>
          <p:nvPr/>
        </p:nvPicPr>
        <p:blipFill>
          <a:blip r:embed="rId3"/>
          <a:stretch>
            <a:fillRect/>
          </a:stretch>
        </p:blipFill>
        <p:spPr>
          <a:xfrm>
            <a:off x="7228972" y="3360649"/>
            <a:ext cx="4000341" cy="2664000"/>
          </a:xfrm>
          <a:prstGeom prst="rect">
            <a:avLst/>
          </a:prstGeom>
        </p:spPr>
      </p:pic>
      <p:sp>
        <p:nvSpPr>
          <p:cNvPr id="6" name="PoljeZBesedilom 5"/>
          <p:cNvSpPr txBox="1"/>
          <p:nvPr/>
        </p:nvSpPr>
        <p:spPr>
          <a:xfrm>
            <a:off x="7888716" y="2992582"/>
            <a:ext cx="2680855" cy="307777"/>
          </a:xfrm>
          <a:prstGeom prst="rect">
            <a:avLst/>
          </a:prstGeom>
          <a:noFill/>
        </p:spPr>
        <p:txBody>
          <a:bodyPr wrap="square" rtlCol="0">
            <a:spAutoFit/>
          </a:bodyPr>
          <a:lstStyle/>
          <a:p>
            <a:r>
              <a:rPr lang="sl-SI" sz="1400" dirty="0" smtClean="0"/>
              <a:t>AVTOR: KMETIJA TETE LENE</a:t>
            </a:r>
            <a:endParaRPr lang="sl-SI" sz="1400" dirty="0"/>
          </a:p>
        </p:txBody>
      </p:sp>
      <p:sp>
        <p:nvSpPr>
          <p:cNvPr id="7" name="PoljeZBesedilom 6"/>
          <p:cNvSpPr txBox="1"/>
          <p:nvPr/>
        </p:nvSpPr>
        <p:spPr>
          <a:xfrm>
            <a:off x="8198428" y="6084939"/>
            <a:ext cx="2244436" cy="307777"/>
          </a:xfrm>
          <a:prstGeom prst="rect">
            <a:avLst/>
          </a:prstGeom>
          <a:noFill/>
        </p:spPr>
        <p:txBody>
          <a:bodyPr wrap="square" rtlCol="0">
            <a:spAutoFit/>
          </a:bodyPr>
          <a:lstStyle/>
          <a:p>
            <a:r>
              <a:rPr lang="sl-SI" sz="1400" dirty="0" smtClean="0"/>
              <a:t>AVTOR: AVTOKAMPI.SI</a:t>
            </a:r>
            <a:endParaRPr lang="sl-SI" sz="1400" dirty="0"/>
          </a:p>
        </p:txBody>
      </p:sp>
    </p:spTree>
    <p:extLst>
      <p:ext uri="{BB962C8B-B14F-4D97-AF65-F5344CB8AC3E}">
        <p14:creationId xmlns:p14="http://schemas.microsoft.com/office/powerpoint/2010/main" val="14885475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077192" y="595461"/>
            <a:ext cx="8856518" cy="904009"/>
          </a:xfrm>
        </p:spPr>
        <p:txBody>
          <a:bodyPr>
            <a:normAutofit fontScale="90000"/>
          </a:bodyPr>
          <a:lstStyle/>
          <a:p>
            <a:r>
              <a:rPr lang="pt-BR" dirty="0">
                <a:solidFill>
                  <a:srgbClr val="92D050"/>
                </a:solidFill>
              </a:rPr>
              <a:t>PRVO NARAVNO KOPALIŠČE V SLOVENIJI</a:t>
            </a:r>
            <a:endParaRPr lang="sl-SI" dirty="0">
              <a:solidFill>
                <a:srgbClr val="92D050"/>
              </a:solidFill>
            </a:endParaRPr>
          </a:p>
        </p:txBody>
      </p:sp>
      <p:sp>
        <p:nvSpPr>
          <p:cNvPr id="3" name="Označba mesta vsebine 2"/>
          <p:cNvSpPr>
            <a:spLocks noGrp="1"/>
          </p:cNvSpPr>
          <p:nvPr>
            <p:ph idx="1"/>
          </p:nvPr>
        </p:nvSpPr>
        <p:spPr>
          <a:xfrm>
            <a:off x="6864668" y="1047465"/>
            <a:ext cx="4700414" cy="2038261"/>
          </a:xfrm>
        </p:spPr>
        <p:txBody>
          <a:bodyPr/>
          <a:lstStyle/>
          <a:p>
            <a:r>
              <a:rPr lang="sl-SI" dirty="0"/>
              <a:t>V sosednji občini Radlje ob Dravi se lahko poleti ohladite v prvem naravnem biološkem bazenu v Sloveniji-kopališče Reš. Prenočite lahko v majhnih lesenih </a:t>
            </a:r>
            <a:r>
              <a:rPr lang="sl-SI" dirty="0" err="1"/>
              <a:t>glamping</a:t>
            </a:r>
            <a:r>
              <a:rPr lang="sl-SI" dirty="0"/>
              <a:t> hiškah tik ob kopališču. Na voljo je tudi parkirišče za avtodome. </a:t>
            </a:r>
          </a:p>
          <a:p>
            <a:endParaRPr lang="sl-SI" dirty="0"/>
          </a:p>
        </p:txBody>
      </p:sp>
      <p:pic>
        <p:nvPicPr>
          <p:cNvPr id="4" name="Slika 3"/>
          <p:cNvPicPr>
            <a:picLocks noChangeAspect="1"/>
          </p:cNvPicPr>
          <p:nvPr/>
        </p:nvPicPr>
        <p:blipFill>
          <a:blip r:embed="rId2"/>
          <a:stretch>
            <a:fillRect/>
          </a:stretch>
        </p:blipFill>
        <p:spPr>
          <a:xfrm>
            <a:off x="726084" y="2066596"/>
            <a:ext cx="5937261" cy="3347068"/>
          </a:xfrm>
          <a:prstGeom prst="rect">
            <a:avLst/>
          </a:prstGeom>
        </p:spPr>
      </p:pic>
      <p:pic>
        <p:nvPicPr>
          <p:cNvPr id="5" name="Slika 4"/>
          <p:cNvPicPr>
            <a:picLocks noChangeAspect="1"/>
          </p:cNvPicPr>
          <p:nvPr/>
        </p:nvPicPr>
        <p:blipFill>
          <a:blip r:embed="rId3"/>
          <a:stretch>
            <a:fillRect/>
          </a:stretch>
        </p:blipFill>
        <p:spPr>
          <a:xfrm>
            <a:off x="7000009" y="3085726"/>
            <a:ext cx="4284000" cy="2856000"/>
          </a:xfrm>
          <a:prstGeom prst="rect">
            <a:avLst/>
          </a:prstGeom>
        </p:spPr>
      </p:pic>
      <p:sp>
        <p:nvSpPr>
          <p:cNvPr id="6" name="PoljeZBesedilom 5"/>
          <p:cNvSpPr txBox="1"/>
          <p:nvPr/>
        </p:nvSpPr>
        <p:spPr>
          <a:xfrm>
            <a:off x="2265218" y="5548745"/>
            <a:ext cx="2337955" cy="307777"/>
          </a:xfrm>
          <a:prstGeom prst="rect">
            <a:avLst/>
          </a:prstGeom>
          <a:noFill/>
        </p:spPr>
        <p:txBody>
          <a:bodyPr wrap="square" rtlCol="0">
            <a:spAutoFit/>
          </a:bodyPr>
          <a:lstStyle/>
          <a:p>
            <a:r>
              <a:rPr lang="sl-SI" sz="1400" dirty="0" smtClean="0"/>
              <a:t>AVTOR: VODNI PARK REŠ</a:t>
            </a:r>
            <a:endParaRPr lang="sl-SI" sz="1400" dirty="0"/>
          </a:p>
        </p:txBody>
      </p:sp>
      <p:sp>
        <p:nvSpPr>
          <p:cNvPr id="7" name="PoljeZBesedilom 6"/>
          <p:cNvSpPr txBox="1"/>
          <p:nvPr/>
        </p:nvSpPr>
        <p:spPr>
          <a:xfrm>
            <a:off x="8009529" y="6068291"/>
            <a:ext cx="2410691" cy="307777"/>
          </a:xfrm>
          <a:prstGeom prst="rect">
            <a:avLst/>
          </a:prstGeom>
          <a:noFill/>
        </p:spPr>
        <p:txBody>
          <a:bodyPr wrap="square" rtlCol="0">
            <a:spAutoFit/>
          </a:bodyPr>
          <a:lstStyle/>
          <a:p>
            <a:r>
              <a:rPr lang="sl-SI" sz="1400" dirty="0" smtClean="0"/>
              <a:t>AVTOR: VODNI PARK REŠ</a:t>
            </a:r>
            <a:endParaRPr lang="sl-SI" sz="1400" dirty="0"/>
          </a:p>
        </p:txBody>
      </p:sp>
    </p:spTree>
    <p:extLst>
      <p:ext uri="{BB962C8B-B14F-4D97-AF65-F5344CB8AC3E}">
        <p14:creationId xmlns:p14="http://schemas.microsoft.com/office/powerpoint/2010/main" val="18539432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značba mesta vsebine 3"/>
          <p:cNvPicPr>
            <a:picLocks noGrp="1" noChangeAspect="1"/>
          </p:cNvPicPr>
          <p:nvPr>
            <p:ph idx="1"/>
          </p:nvPr>
        </p:nvPicPr>
        <p:blipFill>
          <a:blip r:embed="rId2"/>
          <a:stretch>
            <a:fillRect/>
          </a:stretch>
        </p:blipFill>
        <p:spPr>
          <a:xfrm>
            <a:off x="1025236" y="2244449"/>
            <a:ext cx="9885218" cy="3034144"/>
          </a:xfrm>
          <a:prstGeom prst="rect">
            <a:avLst/>
          </a:prstGeom>
        </p:spPr>
      </p:pic>
      <p:pic>
        <p:nvPicPr>
          <p:cNvPr id="5" name="Slika 4"/>
          <p:cNvPicPr>
            <a:picLocks noChangeAspect="1"/>
          </p:cNvPicPr>
          <p:nvPr/>
        </p:nvPicPr>
        <p:blipFill>
          <a:blip r:embed="rId3"/>
          <a:stretch>
            <a:fillRect/>
          </a:stretch>
        </p:blipFill>
        <p:spPr>
          <a:xfrm>
            <a:off x="734290" y="578260"/>
            <a:ext cx="5036560" cy="1846286"/>
          </a:xfrm>
          <a:prstGeom prst="rect">
            <a:avLst/>
          </a:prstGeom>
        </p:spPr>
      </p:pic>
      <p:pic>
        <p:nvPicPr>
          <p:cNvPr id="6" name="Slika 5"/>
          <p:cNvPicPr>
            <a:picLocks noChangeAspect="1"/>
          </p:cNvPicPr>
          <p:nvPr/>
        </p:nvPicPr>
        <p:blipFill>
          <a:blip r:embed="rId4"/>
          <a:stretch>
            <a:fillRect/>
          </a:stretch>
        </p:blipFill>
        <p:spPr>
          <a:xfrm>
            <a:off x="4873336" y="4090735"/>
            <a:ext cx="6768000" cy="2256000"/>
          </a:xfrm>
          <a:prstGeom prst="rect">
            <a:avLst/>
          </a:prstGeom>
        </p:spPr>
      </p:pic>
      <p:sp>
        <p:nvSpPr>
          <p:cNvPr id="2" name="PoljeZBesedilom 1"/>
          <p:cNvSpPr txBox="1"/>
          <p:nvPr/>
        </p:nvSpPr>
        <p:spPr>
          <a:xfrm>
            <a:off x="5860472" y="653087"/>
            <a:ext cx="2743200" cy="523220"/>
          </a:xfrm>
          <a:prstGeom prst="rect">
            <a:avLst/>
          </a:prstGeom>
          <a:noFill/>
        </p:spPr>
        <p:txBody>
          <a:bodyPr wrap="square" rtlCol="0">
            <a:spAutoFit/>
          </a:bodyPr>
          <a:lstStyle/>
          <a:p>
            <a:r>
              <a:rPr lang="sl-SI" sz="1400" dirty="0" smtClean="0"/>
              <a:t>AVTOR: OBČINA RAVNE NA KOROŠKEM</a:t>
            </a:r>
            <a:endParaRPr lang="sl-SI" sz="1400" dirty="0"/>
          </a:p>
        </p:txBody>
      </p:sp>
      <p:sp>
        <p:nvSpPr>
          <p:cNvPr id="3" name="PoljeZBesedilom 2"/>
          <p:cNvSpPr txBox="1"/>
          <p:nvPr/>
        </p:nvSpPr>
        <p:spPr>
          <a:xfrm>
            <a:off x="2805546" y="5926748"/>
            <a:ext cx="2815936" cy="307777"/>
          </a:xfrm>
          <a:prstGeom prst="rect">
            <a:avLst/>
          </a:prstGeom>
          <a:noFill/>
        </p:spPr>
        <p:txBody>
          <a:bodyPr wrap="square" rtlCol="0">
            <a:spAutoFit/>
          </a:bodyPr>
          <a:lstStyle/>
          <a:p>
            <a:r>
              <a:rPr lang="sl-SI" sz="1400" dirty="0" smtClean="0"/>
              <a:t>AVTOR: KOROSKA.SI</a:t>
            </a:r>
            <a:endParaRPr lang="sl-SI" sz="1400" dirty="0"/>
          </a:p>
        </p:txBody>
      </p:sp>
    </p:spTree>
    <p:extLst>
      <p:ext uri="{BB962C8B-B14F-4D97-AF65-F5344CB8AC3E}">
        <p14:creationId xmlns:p14="http://schemas.microsoft.com/office/powerpoint/2010/main" val="179549724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26B02"/>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6728D11B-929E-4324-91B0-4A4DA4CAC3DD}"/>
    </a:ext>
  </a:extLst>
</a:theme>
</file>

<file path=docProps/app.xml><?xml version="1.0" encoding="utf-8"?>
<Properties xmlns="http://schemas.openxmlformats.org/officeDocument/2006/extended-properties" xmlns:vt="http://schemas.openxmlformats.org/officeDocument/2006/docPropsVTypes">
  <Template>TM03457510[[fn=Milo]]</Template>
  <TotalTime>57</TotalTime>
  <Words>491</Words>
  <Application>Microsoft Office PowerPoint</Application>
  <PresentationFormat>Širokozaslonsko</PresentationFormat>
  <Paragraphs>33</Paragraphs>
  <Slides>9</Slides>
  <Notes>0</Notes>
  <HiddenSlides>0</HiddenSlides>
  <MMClips>0</MMClips>
  <ScaleCrop>false</ScaleCrop>
  <HeadingPairs>
    <vt:vector size="6" baseType="variant">
      <vt:variant>
        <vt:lpstr>Uporabljene pisave</vt:lpstr>
      </vt:variant>
      <vt:variant>
        <vt:i4>2</vt:i4>
      </vt:variant>
      <vt:variant>
        <vt:lpstr>Tema</vt:lpstr>
      </vt:variant>
      <vt:variant>
        <vt:i4>1</vt:i4>
      </vt:variant>
      <vt:variant>
        <vt:lpstr>Naslovi diapozitivov</vt:lpstr>
      </vt:variant>
      <vt:variant>
        <vt:i4>9</vt:i4>
      </vt:variant>
    </vt:vector>
  </HeadingPairs>
  <TitlesOfParts>
    <vt:vector size="12" baseType="lpstr">
      <vt:lpstr>Arial</vt:lpstr>
      <vt:lpstr>Century Gothic</vt:lpstr>
      <vt:lpstr>Savon</vt:lpstr>
      <vt:lpstr>»JDITE  NA KOROŠKO!«</vt:lpstr>
      <vt:lpstr>PowerPointova predstavitev</vt:lpstr>
      <vt:lpstr>SGERMOVA SMREKA</vt:lpstr>
      <vt:lpstr>PowerPointova predstavitev</vt:lpstr>
      <vt:lpstr>RIBNIŠKA KOČA IN RIBNIŠKO JEZERO </vt:lpstr>
      <vt:lpstr>PowerPointova predstavitev</vt:lpstr>
      <vt:lpstr>NAZAJ V DOLINO</vt:lpstr>
      <vt:lpstr>PRVO NARAVNO KOPALIŠČE V SLOVENIJI</vt:lpstr>
      <vt:lpstr>PowerPointova predstavitev</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»JDITE  NA KOROŠKO!«</dc:title>
  <dc:creator>usergeja</dc:creator>
  <cp:lastModifiedBy>Tanja</cp:lastModifiedBy>
  <cp:revision>7</cp:revision>
  <dcterms:created xsi:type="dcterms:W3CDTF">2020-02-06T11:34:32Z</dcterms:created>
  <dcterms:modified xsi:type="dcterms:W3CDTF">2020-06-11T10:43:55Z</dcterms:modified>
</cp:coreProperties>
</file>