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4" r:id="rId7"/>
    <p:sldId id="257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ja" initials="T" lastIdx="1" clrIdx="0">
    <p:extLst>
      <p:ext uri="{19B8F6BF-5375-455C-9EA6-DF929625EA0E}">
        <p15:presenceInfo xmlns:p15="http://schemas.microsoft.com/office/powerpoint/2012/main" userId="Tan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160" d="100"/>
          <a:sy n="160" d="100"/>
        </p:scale>
        <p:origin x="108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6T18:07:03.2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3031B3-5A26-4303-9F5C-3EF6F7313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C76781E-07F9-4211-A448-E689418CD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5A7CDD-87E1-41B6-B307-3444FF15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6DC25D7-1A05-4D91-BFB9-041C10656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B7C2F10-A7B5-46AD-B76C-C137194E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623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907C16-622C-401E-862C-AE8C571F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68FC0F4-EB51-4E84-BFE4-B4A307F8F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FD4D3FE-A858-46DD-BA5D-44288B5E2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854589D-AC4D-4D72-BC97-901F90A0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A97EF84-7384-420B-9A90-FDE40B87A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37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FB2DDA9-15D4-44A9-A28B-2F305A9ED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FE75843-EDEE-4DB1-8091-E297A08B7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B5911ED-4C3F-406E-B2B4-B864740A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2EADEA7-6406-4421-929F-6A07D1DD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B04E60-52AF-4213-B188-B8D06362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765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A520B6-5BC6-4ED9-B4C4-DF8336FE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D18674-0A13-492E-A216-C888CE04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97396C3-1B2C-418E-A2A2-60FEE70F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2E007AD-B9B8-4CE5-84B8-1A53A1B4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26BA070-E2D7-4CBF-8B6A-AB5D7CEF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780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71FDA6-DF14-4B67-ABB9-D8027C13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5E2F1F8-3A17-4EF5-82AE-0FC54844A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0D9AC16-BB61-4E95-935D-55F89B239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B3375A5-6A17-4A36-8D71-E7C36D850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B4C8447-36EE-46B5-B35C-623441B3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950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A3E73D-43DC-46DC-8EAB-AC11C5AB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3070F1-3551-4227-B627-F06A8F05D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FA657A0-2E59-4EE0-AA5C-5F4A583D5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0E8662F-8E2E-44BB-B01A-2719B1302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6591C4A-9793-4F14-B63F-498A6F1F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4437B39-93AF-4825-BB44-FB3E451B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706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D8F9C8-DC67-46B8-A11A-BDDBF313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BC779E0-1B3E-4927-9C3D-001A9629C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2969448-CBCF-46EB-8505-941B74AF7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07D76B5-972C-4CD0-AA07-8EC6DEAFF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F0ACB4-0CE0-4A5B-8AB1-9FAD7871A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47E57E02-8B42-4E6B-B734-5A507DE60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A0182B6-ECDD-4D3D-9C20-48095A16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8E22626-EEE2-4CEC-9249-5C3668C7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933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756962-CAA8-4F6C-AF45-042EF946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27C0097-78C4-43E1-AF66-9187E74A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FA7FA97-C5AA-4F04-A139-76914F8DD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4B5748F-95E4-485B-9A75-DE0AE32A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723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83C70E4-A7D8-40B2-B6C0-F01FED35C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5B36769-208A-463A-A8DB-728C1E73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ACCDF2C-6667-4B7F-99B6-112E6C51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667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FCC627-AF1B-4B48-941C-0754C51B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8F1D0CE-89E3-4B28-9B1D-6940B29DD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6E5C658-63E5-4E33-A7F6-EF6EC9478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F822C3F-913A-48B6-AEDC-A54CD4393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67FA247-DB6E-4136-B2BF-18E0F9ED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5B18DFB-FEDD-43CE-BB9C-5C93EAAA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480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509522-DCC9-44DB-BCD3-C3E8DB71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FABFA35-4958-4CD5-80F8-D8F98C1EF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2DC126F-7BFC-4273-A58C-19BBAC4C4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51A3E2C-3E91-428F-8D4A-0CB8912A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C3730FE-5649-4E30-B37B-C0221414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1CDC77C-CF13-43C5-901F-457420F8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430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7124FC0-215D-41B4-B9DB-3039D02B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208F358-6F8C-4DD4-B299-E745A5E5C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A2D74C5-BCA9-45A4-922F-4E7B55B1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E99CF-3EA9-48B3-A511-89972757DCF2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7CF69AF-BD2E-4870-ABCC-1DBBFC90E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22FEE43-0E02-40BB-B4D7-08DD04BB8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CAB0-C535-4DAC-9574-286CAB63124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188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C30957-0761-4728-BBAB-9BDF827B2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705394"/>
            <a:ext cx="11382103" cy="46256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/>
              <a:t>VIRTUALNA RAZSTAVA:</a:t>
            </a:r>
            <a:br>
              <a:rPr lang="en-GB" sz="4000" b="1" dirty="0"/>
            </a:br>
            <a:r>
              <a:rPr lang="en-GB" b="1" dirty="0"/>
              <a:t>GEOGRAFSKA PREDSTAVITEV MOJEGA KRAJA</a:t>
            </a:r>
            <a:br>
              <a:rPr lang="en-GB" sz="4000" b="1" dirty="0"/>
            </a:br>
            <a:br>
              <a:rPr lang="en-GB" sz="4000" b="1" dirty="0"/>
            </a:br>
            <a:r>
              <a:rPr lang="en-GB" sz="4000" b="1" dirty="0"/>
              <a:t> </a:t>
            </a:r>
            <a:r>
              <a:rPr lang="en-GB" sz="4000" b="1" dirty="0" err="1"/>
              <a:t>Štanjel</a:t>
            </a:r>
            <a:r>
              <a:rPr lang="en-GB" sz="4000" b="1"/>
              <a:t>, </a:t>
            </a:r>
            <a:r>
              <a:rPr lang="en-GB" sz="4000" b="1" dirty="0"/>
              <a:t>2021</a:t>
            </a:r>
            <a:endParaRPr lang="en-SI" b="1" dirty="0"/>
          </a:p>
        </p:txBody>
      </p:sp>
    </p:spTree>
    <p:extLst>
      <p:ext uri="{BB962C8B-B14F-4D97-AF65-F5344CB8AC3E}">
        <p14:creationId xmlns:p14="http://schemas.microsoft.com/office/powerpoint/2010/main" val="31369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F3A1D00-5C4D-479D-A93A-361133F9C650}"/>
              </a:ext>
            </a:extLst>
          </p:cNvPr>
          <p:cNvSpPr txBox="1"/>
          <p:nvPr/>
        </p:nvSpPr>
        <p:spPr>
          <a:xfrm>
            <a:off x="862148" y="1628223"/>
            <a:ext cx="6096000" cy="370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 Sapač, 7. r.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Prospekt:  Puconci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Mateja </a:t>
            </a:r>
            <a:r>
              <a:rPr lang="sl-S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Žökš</a:t>
            </a:r>
            <a:r>
              <a:rPr lang="sl-SI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A571914-73FB-4E15-9850-A8A1B9FFC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51" y="471558"/>
            <a:ext cx="6851202" cy="587401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7D7856E-69AD-4371-B3D8-874FCFB97386}"/>
              </a:ext>
            </a:extLst>
          </p:cNvPr>
          <p:cNvSpPr txBox="1"/>
          <p:nvPr/>
        </p:nvSpPr>
        <p:spPr>
          <a:xfrm>
            <a:off x="243840" y="2515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KATEGORIJA: PROSPEKTI, ZGIBANKE, SPOMINKI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8393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447D430-5892-4BDA-9233-C1E82F850365}"/>
              </a:ext>
            </a:extLst>
          </p:cNvPr>
          <p:cNvSpPr txBox="1"/>
          <p:nvPr/>
        </p:nvSpPr>
        <p:spPr>
          <a:xfrm>
            <a:off x="642049" y="1230899"/>
            <a:ext cx="3842269" cy="370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b-NO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Žan Penko, 5. r.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Maketa: Maketa moje vasi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Košana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Tina Dolgan</a:t>
            </a:r>
            <a:r>
              <a:rPr lang="sl-SI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B523A6-DDBD-459A-80C8-DB49F2061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38" y="779866"/>
            <a:ext cx="7457162" cy="4831794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FF01972-DE91-4A2B-8BA3-E46298A5491F}"/>
              </a:ext>
            </a:extLst>
          </p:cNvPr>
          <p:cNvSpPr txBox="1"/>
          <p:nvPr/>
        </p:nvSpPr>
        <p:spPr>
          <a:xfrm>
            <a:off x="296091" y="2246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KATEGORIJA: PROSPEKTI, ZGIBANKE, SPOMINKI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64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65122C2-736C-481F-A9F3-5C3D3E61EDCB}"/>
              </a:ext>
            </a:extLst>
          </p:cNvPr>
          <p:cNvSpPr txBox="1"/>
          <p:nvPr/>
        </p:nvSpPr>
        <p:spPr>
          <a:xfrm>
            <a:off x="1175657" y="1092397"/>
            <a:ext cx="6096000" cy="3344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Tadeja Rožnik, 9. r. 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Polhov Gradec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prospekt: Vinica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Barbara Trnovec</a:t>
            </a:r>
            <a:r>
              <a:rPr lang="sl-SI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B2BE262-23B2-4D72-9CF5-BD8E33C84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99" y="469726"/>
            <a:ext cx="6572104" cy="591854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FD1FB98-CBCE-473B-BECD-E107CE601BE4}"/>
              </a:ext>
            </a:extLst>
          </p:cNvPr>
          <p:cNvSpPr txBox="1"/>
          <p:nvPr/>
        </p:nvSpPr>
        <p:spPr>
          <a:xfrm>
            <a:off x="261257" y="2270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KATEGORIJA: PROSPEKTI, ZGIBANKE, SPOMINKI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615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B557C9B-8E87-43BF-BB2C-D5B524122AF1}"/>
              </a:ext>
            </a:extLst>
          </p:cNvPr>
          <p:cNvSpPr txBox="1"/>
          <p:nvPr/>
        </p:nvSpPr>
        <p:spPr>
          <a:xfrm>
            <a:off x="574766" y="1719414"/>
            <a:ext cx="6096000" cy="3044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b-NO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Luka Zupanc, 2. letnik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ŠC Krško – Sevnica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Prospekt: Brestanica, neodkrit biser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Veronika Gradišek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B9B425A-9081-4666-8DC7-7284260F9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69" y="248282"/>
            <a:ext cx="4154587" cy="293716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353F6D3-6A82-4001-AF9C-AFC3527C0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24" y="3672555"/>
            <a:ext cx="4120908" cy="285293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2594264-ABB4-41A0-9F9B-0BC0F71DFDC0}"/>
              </a:ext>
            </a:extLst>
          </p:cNvPr>
          <p:cNvSpPr txBox="1"/>
          <p:nvPr/>
        </p:nvSpPr>
        <p:spPr>
          <a:xfrm>
            <a:off x="252549" y="2482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KATEGORIJA: PROSPEKTI, ZGIBANKE, SPOMINKI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09740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82022A5-9344-4A9E-ABDB-D0D6821D477A}"/>
              </a:ext>
            </a:extLst>
          </p:cNvPr>
          <p:cNvSpPr txBox="1"/>
          <p:nvPr/>
        </p:nvSpPr>
        <p:spPr>
          <a:xfrm>
            <a:off x="566057" y="480897"/>
            <a:ext cx="5529943" cy="320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Učenci 1. razreda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Košana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zgodba: Martin Krpan na kolesu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mentorici: Marija Mršnik in Mojca Žnidaršič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6495BBC-395D-492D-AA73-7F6B82590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5" y="4162611"/>
            <a:ext cx="2546909" cy="25487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F566972-8E58-4925-917A-33715BA45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06" y="0"/>
            <a:ext cx="5183980" cy="339347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2787490-156B-473D-8B78-A89B3F9B2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05" y="3429000"/>
            <a:ext cx="518398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B78D35D-A7F2-491A-B271-4F46E00B6B29}"/>
              </a:ext>
            </a:extLst>
          </p:cNvPr>
          <p:cNvSpPr txBox="1"/>
          <p:nvPr/>
        </p:nvSpPr>
        <p:spPr>
          <a:xfrm>
            <a:off x="517236" y="1534635"/>
            <a:ext cx="3597564" cy="3791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Živa </a:t>
            </a:r>
            <a:r>
              <a:rPr lang="sl-SI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Blejc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5. r.</a:t>
            </a:r>
            <a:endParaRPr lang="en-S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Košana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Relief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Gornje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Košane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Tina Dolgan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246E73C-C018-40CE-BF93-7D30A59D9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61" y="701457"/>
            <a:ext cx="8029339" cy="55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12B141C-89CE-47C6-89BA-5E1A4EC1791A}"/>
              </a:ext>
            </a:extLst>
          </p:cNvPr>
          <p:cNvSpPr txBox="1"/>
          <p:nvPr/>
        </p:nvSpPr>
        <p:spPr>
          <a:xfrm>
            <a:off x="627017" y="1325629"/>
            <a:ext cx="6096000" cy="3344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 </a:t>
            </a:r>
            <a:r>
              <a:rPr lang="sl-S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Mihevič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9. r. 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Naklo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prospekt: Vogel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Daša </a:t>
            </a:r>
            <a:r>
              <a:rPr lang="sl-S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Ganna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Mahmoud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F39BC86-4316-4A02-B379-8E73A683B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t="8584" r="15911" b="10137"/>
          <a:stretch/>
        </p:blipFill>
        <p:spPr>
          <a:xfrm>
            <a:off x="7327725" y="-14108"/>
            <a:ext cx="3432133" cy="68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7642FCA-9A7C-4F81-8D02-BA23040EB652}"/>
              </a:ext>
            </a:extLst>
          </p:cNvPr>
          <p:cNvSpPr txBox="1"/>
          <p:nvPr/>
        </p:nvSpPr>
        <p:spPr>
          <a:xfrm>
            <a:off x="466922" y="546760"/>
            <a:ext cx="5629078" cy="540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Kolekcija prospektov: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 Peterlin, 9. r.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Asja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Kuk, 9. r.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Ribniška </a:t>
            </a:r>
            <a:r>
              <a:rPr lang="sl-S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žabarija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 Pogorelec, 9. r.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Dolenja vas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Petek, 9. r.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 vas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Ribnica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mentorici: Katarina Drobnič in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Milka Jamnik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6014336-4C5A-4630-937D-DE2AC8B8D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36" y="-1"/>
            <a:ext cx="3612164" cy="320666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9CCC7EC-DF83-4E58-AC09-2663D596E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7973" r="11390" b="15982"/>
          <a:stretch/>
        </p:blipFill>
        <p:spPr>
          <a:xfrm>
            <a:off x="5010518" y="157398"/>
            <a:ext cx="3356631" cy="307075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631242B-AB76-49F5-BC75-819B9D2AC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36" y="3377281"/>
            <a:ext cx="3612164" cy="348071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96F00F9-21AB-48AC-B3DF-7D9C7BE30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55" y="3429000"/>
            <a:ext cx="325419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BE0CEAF-E3E9-46BF-84CB-828F90198D4B}"/>
              </a:ext>
            </a:extLst>
          </p:cNvPr>
          <p:cNvSpPr txBox="1"/>
          <p:nvPr/>
        </p:nvSpPr>
        <p:spPr>
          <a:xfrm>
            <a:off x="342157" y="1782037"/>
            <a:ext cx="4391891" cy="365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Tijana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Urekar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Dominik Šeruga, 7. r. 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Stopiče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plakat: Moje Stopiče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</a:t>
            </a: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Natalija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Mihelčić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Gradišar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D8D381B-8B68-4AF5-AC66-BA810988A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48" y="945715"/>
            <a:ext cx="7419151" cy="4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23E26B6-455A-4096-9334-3F2862112A44}"/>
              </a:ext>
            </a:extLst>
          </p:cNvPr>
          <p:cNvSpPr txBox="1"/>
          <p:nvPr/>
        </p:nvSpPr>
        <p:spPr>
          <a:xfrm>
            <a:off x="3631473" y="3988945"/>
            <a:ext cx="4929051" cy="2307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 </a:t>
            </a:r>
          </a:p>
          <a:p>
            <a:pPr algn="ctr"/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Andraž Kraševec, 6. r.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Križe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SI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e-prosojnice:  Križe in bližnja okolica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Martina Hribernik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6593E18-56A5-46C3-A2F5-9FDDADF22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6" t="8014" r="6516" b="21550"/>
          <a:stretch/>
        </p:blipFill>
        <p:spPr>
          <a:xfrm>
            <a:off x="1818955" y="0"/>
            <a:ext cx="8554086" cy="388850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2D8E3C9-AC9B-4AFD-8CC4-86E2148E8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88" y="5525588"/>
            <a:ext cx="883947" cy="8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4A0770EE-E20B-4E18-BD58-3DF26665C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9873" y="1184366"/>
            <a:ext cx="7478254" cy="420624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15C3585-3A98-41E2-8F88-354520C8C637}"/>
              </a:ext>
            </a:extLst>
          </p:cNvPr>
          <p:cNvSpPr txBox="1"/>
          <p:nvPr/>
        </p:nvSpPr>
        <p:spPr>
          <a:xfrm>
            <a:off x="322217" y="1288869"/>
            <a:ext cx="4119154" cy="378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Petra O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ček in 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Anja Kerčmar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9. r.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e-prosojnice: Otovci in Šalamenci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Mateja </a:t>
            </a:r>
            <a:r>
              <a:rPr lang="sl-S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Žökš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8B92C55-BB97-4B4C-9AD4-D795F6E63A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7" t="32155" r="44025" b="52522"/>
          <a:stretch/>
        </p:blipFill>
        <p:spPr bwMode="auto">
          <a:xfrm>
            <a:off x="11047003" y="5551713"/>
            <a:ext cx="875030" cy="779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DC6FD37-1431-4654-B47B-D4EE500FD2F3}"/>
              </a:ext>
            </a:extLst>
          </p:cNvPr>
          <p:cNvSpPr txBox="1"/>
          <p:nvPr/>
        </p:nvSpPr>
        <p:spPr>
          <a:xfrm>
            <a:off x="269965" y="265476"/>
            <a:ext cx="610906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KATEGORIJA: VIRTUALNO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0A85559-5EE6-430B-AD98-EDBEB1BD9D16}"/>
              </a:ext>
            </a:extLst>
          </p:cNvPr>
          <p:cNvSpPr txBox="1"/>
          <p:nvPr/>
        </p:nvSpPr>
        <p:spPr>
          <a:xfrm>
            <a:off x="506608" y="1274618"/>
            <a:ext cx="4858327" cy="3044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Sergeja </a:t>
            </a:r>
            <a:r>
              <a:rPr lang="sl-S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Urnaut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 Ledina - bolnišnična šola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e-prosojnice: </a:t>
            </a:r>
            <a:r>
              <a:rPr lang="sl-S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J'dite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Koroško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Patricija Mavrič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439F616-9DCD-40BF-B995-884B73EE5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8" t="13738" r="1818" b="5387"/>
          <a:stretch/>
        </p:blipFill>
        <p:spPr>
          <a:xfrm>
            <a:off x="4419672" y="1227541"/>
            <a:ext cx="7772328" cy="435584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04C78B3-2B9B-4779-B4FD-0F4FC29C2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588" y="5546446"/>
            <a:ext cx="858509" cy="8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03A5E08-BE04-410D-8B09-F0BD3EF5CC17}"/>
              </a:ext>
            </a:extLst>
          </p:cNvPr>
          <p:cNvSpPr txBox="1"/>
          <p:nvPr/>
        </p:nvSpPr>
        <p:spPr>
          <a:xfrm>
            <a:off x="171122" y="1087039"/>
            <a:ext cx="5133967" cy="3414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POHVALA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Diana Jaki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sl-S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metijska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šola Grm in biotehniška gimnazija, Novo mesto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Videospot: Šentrupert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mentorica: Nina Jarc</a:t>
            </a:r>
            <a:endParaRPr lang="en-SI" sz="2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F50A52F-9436-45E9-92A8-FF48A1526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3" t="-472" r="12576"/>
          <a:stretch/>
        </p:blipFill>
        <p:spPr>
          <a:xfrm>
            <a:off x="4866530" y="-37353"/>
            <a:ext cx="7281927" cy="551504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8A46562-86D6-4DA5-9269-3B10443B5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367" y="5521234"/>
            <a:ext cx="894647" cy="8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7060794-6179-43C9-A6AA-735E9CE767C7}"/>
              </a:ext>
            </a:extLst>
          </p:cNvPr>
          <p:cNvSpPr txBox="1"/>
          <p:nvPr/>
        </p:nvSpPr>
        <p:spPr>
          <a:xfrm>
            <a:off x="480291" y="401782"/>
            <a:ext cx="11120582" cy="645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Sodelovali</a:t>
            </a:r>
            <a:r>
              <a:rPr lang="en-GB" b="1" dirty="0"/>
              <a:t> so </a:t>
            </a:r>
            <a:r>
              <a:rPr lang="en-GB" b="1" dirty="0" err="1"/>
              <a:t>še</a:t>
            </a:r>
            <a:r>
              <a:rPr lang="en-GB" b="1" dirty="0"/>
              <a:t>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Beltinci,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Simona Vusič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ŠC Celje – Gimnazija Lava,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Darja Povše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Dornberk,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</a:t>
            </a: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Tatjana Pahor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Koroška Bela,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Andreja Prezelj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Kobilje, </a:t>
            </a: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mentor: Luka Kosi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Antona Šibelja – Stjenka Komen,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mentorici: Martina Štrancar in Tanja Samec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Košana, mentorice: Marija Mršnik, Mojca Žnidaršič In Tina Dolgan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Križe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</a:t>
            </a: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Martina Hribernik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ŠC Krško – Sevnica, Gimnazija Krško, mentorica: Veronika Gradišek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Primoža Trubarja Laško, mentorica: Savina Radišek Kuhar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Majde Vrhovnik, 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Nina Farič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Ledina </a:t>
            </a: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bolnišnična šola, Ljubljana,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</a:t>
            </a: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Patricija Mavrič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Naklo,  mentorica: Petra Korenjak Marčun in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Daša Ganna Mahmoud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8650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split orient="vert"/>
      </p:transition>
    </mc:Choice>
    <mc:Fallback xmlns="">
      <p:transition spd="slow" advTm="4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60E905E-D695-41FA-887B-2BC4588E70D8}"/>
              </a:ext>
            </a:extLst>
          </p:cNvPr>
          <p:cNvSpPr txBox="1"/>
          <p:nvPr/>
        </p:nvSpPr>
        <p:spPr>
          <a:xfrm>
            <a:off x="327891" y="613411"/>
            <a:ext cx="7388850" cy="4860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Bršljin, Novo mesto, mentorica: </a:t>
            </a:r>
            <a:r>
              <a:rPr lang="nb-N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Dunja Bukovec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Kmetijska šola Grm in biotehniška gimnazija, mentorica: Nina Jarc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Otočec,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mentor: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Igor Lipovšek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Pesnica, mentorica: Suzana Majhenič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Polhov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Gradec,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Barbara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Trnovec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Puconci, mentorica: </a:t>
            </a:r>
            <a:r>
              <a:rPr lang="sl-SI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Mateja </a:t>
            </a:r>
            <a:r>
              <a:rPr lang="sl-SI" sz="18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Žökš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dr.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Franceta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Prešerna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Ribnica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Milka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Jamnik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Semič, mentor: Matej Matkovič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Stopiče</a:t>
            </a:r>
            <a:r>
              <a:rPr lang="it-IT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mentorica: </a:t>
            </a: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Natalija Mihelčič Gradišar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Vavta vas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mentorica: Metka Starešinčič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i-F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OŠ Ivana Cankarja Vrhnika, mentorica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Tadeja Oblak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2894734-B7AA-4643-8A80-A2C28FFC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75"/>
          <a:stretch/>
        </p:blipFill>
        <p:spPr>
          <a:xfrm>
            <a:off x="0" y="0"/>
            <a:ext cx="12236186" cy="432816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426C7C0-E415-45CF-8A6A-A8DDB6CECD77}"/>
              </a:ext>
            </a:extLst>
          </p:cNvPr>
          <p:cNvSpPr txBox="1"/>
          <p:nvPr/>
        </p:nvSpPr>
        <p:spPr>
          <a:xfrm>
            <a:off x="4222941" y="4886538"/>
            <a:ext cx="3951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Fotografije</a:t>
            </a:r>
            <a:r>
              <a:rPr lang="en-GB" dirty="0"/>
              <a:t>: </a:t>
            </a:r>
            <a:r>
              <a:rPr lang="en-GB" dirty="0" err="1"/>
              <a:t>Vlasta</a:t>
            </a:r>
            <a:r>
              <a:rPr lang="en-GB" dirty="0"/>
              <a:t> </a:t>
            </a:r>
            <a:r>
              <a:rPr lang="en-GB" dirty="0" err="1"/>
              <a:t>Markočič</a:t>
            </a:r>
            <a:endParaRPr lang="en-GB" dirty="0"/>
          </a:p>
          <a:p>
            <a:pPr algn="ctr"/>
            <a:r>
              <a:rPr lang="en-GB" dirty="0" err="1"/>
              <a:t>Predstavitev</a:t>
            </a:r>
            <a:r>
              <a:rPr lang="en-GB" dirty="0"/>
              <a:t> </a:t>
            </a:r>
            <a:r>
              <a:rPr lang="en-GB" dirty="0" err="1"/>
              <a:t>pripravila</a:t>
            </a:r>
            <a:r>
              <a:rPr lang="en-GB" dirty="0"/>
              <a:t>: Tanja </a:t>
            </a:r>
            <a:r>
              <a:rPr lang="en-GB" dirty="0" err="1"/>
              <a:t>Samec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err="1"/>
              <a:t>Štanjel</a:t>
            </a:r>
            <a:r>
              <a:rPr lang="en-GB" dirty="0"/>
              <a:t>, 2021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17207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8776B67-A23C-4669-BAD9-90883A0DA013}"/>
              </a:ext>
            </a:extLst>
          </p:cNvPr>
          <p:cNvSpPr txBox="1"/>
          <p:nvPr/>
        </p:nvSpPr>
        <p:spPr>
          <a:xfrm>
            <a:off x="383178" y="1218868"/>
            <a:ext cx="5712822" cy="3694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SREBRNO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Lina Dvojmoč, 9. r.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e-prosojnice: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Ljubljanska mestna četrt Rudnik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Majde Vrhovnik, Ljubljana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Nina Farič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a 2">
            <a:extLst>
              <a:ext uri="{FF2B5EF4-FFF2-40B4-BE49-F238E27FC236}">
                <a16:creationId xmlns:a16="http://schemas.microsoft.com/office/drawing/2014/main" id="{932309FD-B3FF-4C77-920E-E8F94ED04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6329" y="1149531"/>
            <a:ext cx="6357515" cy="358144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10FB8A8-C94F-4BC0-9319-6920CCBAD3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70" y="5500234"/>
            <a:ext cx="899795" cy="8997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854F9F4-181B-4A8D-9A08-9E53E422DF95}"/>
              </a:ext>
            </a:extLst>
          </p:cNvPr>
          <p:cNvSpPr txBox="1"/>
          <p:nvPr/>
        </p:nvSpPr>
        <p:spPr>
          <a:xfrm>
            <a:off x="269966" y="448355"/>
            <a:ext cx="60960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KATEGORIJA: VIRTUALNO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DE7806D-03CD-45CB-86C3-C85766176D26}"/>
              </a:ext>
            </a:extLst>
          </p:cNvPr>
          <p:cNvSpPr txBox="1"/>
          <p:nvPr/>
        </p:nvSpPr>
        <p:spPr>
          <a:xfrm>
            <a:off x="496389" y="1408279"/>
            <a:ext cx="4868091" cy="322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SREBRNO PRIZNANJE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Tina Šinigoj, 6. r.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Virtualen prospekt: Dornberk, dobrodošli doma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Dornberk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Tatjana Pahor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a 8">
            <a:extLst>
              <a:ext uri="{FF2B5EF4-FFF2-40B4-BE49-F238E27FC236}">
                <a16:creationId xmlns:a16="http://schemas.microsoft.com/office/drawing/2014/main" id="{60FAA896-C5BD-4E16-8281-7DC2EC287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9215" y="998976"/>
            <a:ext cx="6833159" cy="384324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2C86606-41DD-4E91-A8BC-70E24F8FAD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88" y="5510047"/>
            <a:ext cx="899795" cy="8997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6E83F10-E11E-4ACB-801C-9C6504574794}"/>
              </a:ext>
            </a:extLst>
          </p:cNvPr>
          <p:cNvSpPr txBox="1"/>
          <p:nvPr/>
        </p:nvSpPr>
        <p:spPr>
          <a:xfrm>
            <a:off x="304800" y="402165"/>
            <a:ext cx="60960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KATEGORIJA: VIRTUALNO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6D228A7-C2C5-4BF4-9594-A95A2F740111}"/>
              </a:ext>
            </a:extLst>
          </p:cNvPr>
          <p:cNvSpPr txBox="1"/>
          <p:nvPr/>
        </p:nvSpPr>
        <p:spPr>
          <a:xfrm>
            <a:off x="322217" y="1556597"/>
            <a:ext cx="3893209" cy="4134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Tia Vintar, 7. r.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Videospot: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Vavta vas – vas kulturnih in naravnih lepot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Vavta vas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Metka Starešinič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8E394D8-841E-483C-AE34-0C2B32A59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402" y="1130738"/>
            <a:ext cx="7615967" cy="428456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4D78A5D-DC8D-4720-B5FD-5683F469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604" y="5477691"/>
            <a:ext cx="948638" cy="94863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037405A-337B-42BB-8BA7-716A995259E6}"/>
              </a:ext>
            </a:extLst>
          </p:cNvPr>
          <p:cNvSpPr txBox="1"/>
          <p:nvPr/>
        </p:nvSpPr>
        <p:spPr>
          <a:xfrm>
            <a:off x="322217" y="429561"/>
            <a:ext cx="60960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KATEGORIJA: VIRTUALNO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D24C8C0-A872-4ACF-A3F0-1969E0972316}"/>
              </a:ext>
            </a:extLst>
          </p:cNvPr>
          <p:cNvSpPr txBox="1"/>
          <p:nvPr/>
        </p:nvSpPr>
        <p:spPr>
          <a:xfrm>
            <a:off x="413657" y="1566906"/>
            <a:ext cx="6096000" cy="325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Jana Malenšek,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Videospot: Bršljin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Bršljin, Novo mesto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Dunja Bukovec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387E1D6-FB8D-4E2C-BF58-0B5A12FB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11" y="1126485"/>
            <a:ext cx="7797723" cy="438604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0677A55-55B9-482F-9401-5B21CF80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68" y="5512526"/>
            <a:ext cx="955766" cy="95576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D12D2BD-048F-4D83-994C-54C169480C43}"/>
              </a:ext>
            </a:extLst>
          </p:cNvPr>
          <p:cNvSpPr txBox="1"/>
          <p:nvPr/>
        </p:nvSpPr>
        <p:spPr>
          <a:xfrm>
            <a:off x="348343" y="487541"/>
            <a:ext cx="60960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KATEGORIJA: VIRTUALNO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7296525-0409-4477-96B7-4F0A92FD8DB9}"/>
              </a:ext>
            </a:extLst>
          </p:cNvPr>
          <p:cNvSpPr txBox="1"/>
          <p:nvPr/>
        </p:nvSpPr>
        <p:spPr>
          <a:xfrm>
            <a:off x="365760" y="1694390"/>
            <a:ext cx="5547360" cy="322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Jana Čušin, Tina Rakar, Maja Erjavec, 8.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Igra: Potuj in raziskuj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Koroška Bela Jesenice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Mentorica: Andreja Prezelj</a:t>
            </a:r>
            <a:endParaRPr lang="en-SI" sz="2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A01489F-3DF9-4CC2-950C-C14F38B4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58607" cy="68580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F9B804F-4BB4-40A1-B8E9-2479E9A12761}"/>
              </a:ext>
            </a:extLst>
          </p:cNvPr>
          <p:cNvSpPr txBox="1"/>
          <p:nvPr/>
        </p:nvSpPr>
        <p:spPr>
          <a:xfrm>
            <a:off x="250371" y="459768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KATEGORIJA: PROSPEKTI, ZGIBANKE, SPOMINKI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7238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98753AF-81F8-4851-BB63-FA122BC27250}"/>
              </a:ext>
            </a:extLst>
          </p:cNvPr>
          <p:cNvSpPr txBox="1"/>
          <p:nvPr/>
        </p:nvSpPr>
        <p:spPr>
          <a:xfrm>
            <a:off x="409303" y="1187061"/>
            <a:ext cx="6096000" cy="3603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SREBRNO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Anže Traven, 9. r.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Prospekt: Prekmurje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Naklo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</a:t>
            </a: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Petra Korenjak </a:t>
            </a:r>
            <a:r>
              <a:rPr lang="sl-S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Marčun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F43E481-C1EB-44CB-81C1-73C58BBD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96" y="131196"/>
            <a:ext cx="3196704" cy="331684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6566E61-77DA-4D6B-8312-E298F363A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31" y="131196"/>
            <a:ext cx="3065221" cy="33168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3D6E8B8-2312-49FF-843E-9249DB4D7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31" y="3518264"/>
            <a:ext cx="3065221" cy="313508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44C63E9-9F22-4698-AB76-8BF477674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96" y="3518264"/>
            <a:ext cx="3196704" cy="310517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766DE54-522F-46BD-A979-B856B1288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96" y="4155877"/>
            <a:ext cx="3712354" cy="2497473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13B684F-1F33-4BD2-9A2A-0A88629F1C6E}"/>
              </a:ext>
            </a:extLst>
          </p:cNvPr>
          <p:cNvSpPr txBox="1"/>
          <p:nvPr/>
        </p:nvSpPr>
        <p:spPr>
          <a:xfrm>
            <a:off x="278675" y="268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KATEGORIJA: PROSPEKTI, ZGIBANKE, SPOMINKI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9468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0E43ED7-C862-4335-90CD-6B810BF6EBB9}"/>
              </a:ext>
            </a:extLst>
          </p:cNvPr>
          <p:cNvSpPr txBox="1"/>
          <p:nvPr/>
        </p:nvSpPr>
        <p:spPr>
          <a:xfrm>
            <a:off x="385325" y="1569761"/>
            <a:ext cx="6096000" cy="325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SREBRNO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Matic Derganc, 9. r.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Spominek: </a:t>
            </a: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 »za logom« – spoznaj Zalog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Bršljin, Novo mesto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Mentorica: Dunja Bukovec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BB26085-3E8B-478D-AC73-80BF2F2B7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65" y="1018901"/>
            <a:ext cx="6235235" cy="458506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BE78C4B-E60A-4229-9772-30D871853A5F}"/>
              </a:ext>
            </a:extLst>
          </p:cNvPr>
          <p:cNvSpPr txBox="1"/>
          <p:nvPr/>
        </p:nvSpPr>
        <p:spPr>
          <a:xfrm>
            <a:off x="287382" y="2416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KATEGORIJA: PROSPEKTI, ZGIBANKE, SPOMINKI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5779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797</Words>
  <Application>Microsoft Office PowerPoint</Application>
  <PresentationFormat>Širokozaslonsko</PresentationFormat>
  <Paragraphs>183</Paragraphs>
  <Slides>24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Officeova tema</vt:lpstr>
      <vt:lpstr>VIRTUALNA RAZSTAVA: GEOGRAFSKA PREDSTAVITEV MOJEGA KRAJA   Štanjel, 2021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geografski natečaj GEOGRAFSKA PREDSTAVITEV MOJEGA KRAJA  VIRTUALNA RAZSTAVA</dc:title>
  <dc:creator>Tanja</dc:creator>
  <cp:lastModifiedBy>Tanja</cp:lastModifiedBy>
  <cp:revision>34</cp:revision>
  <dcterms:created xsi:type="dcterms:W3CDTF">2021-10-15T16:02:04Z</dcterms:created>
  <dcterms:modified xsi:type="dcterms:W3CDTF">2021-10-22T18:27:17Z</dcterms:modified>
</cp:coreProperties>
</file>