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C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reload=9&amp;v=qlsbshOwbW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https://www.google.com/search?q=%C4%8Debelar&amp;oq=%C4%8Debelar+&amp;aqs=chrome..69i57j0l2j46j0l4.4457j0j15&amp;sourceid=chrome&amp;ie=UTF-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7.pn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ZDRAV SLOVENSKI ZAJTRK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20. November 2020 - Dan slovenske hrane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212473"/>
            <a:ext cx="3140101" cy="14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2929" y="722812"/>
            <a:ext cx="8187071" cy="3431177"/>
          </a:xfrm>
        </p:spPr>
        <p:txBody>
          <a:bodyPr>
            <a:normAutofit/>
          </a:bodyPr>
          <a:lstStyle/>
          <a:p>
            <a:pPr algn="ctr"/>
            <a:r>
              <a:rPr lang="sl-SI" sz="4800" i="1" dirty="0">
                <a:latin typeface="Comic Sans MS" panose="030F0702030302020204" pitchFamily="66" charset="0"/>
              </a:rPr>
              <a:t>Jubilejni 10. Tradicionalni slovenski zajtrk </a:t>
            </a:r>
            <a:r>
              <a:rPr lang="sl-SI" sz="4800" i="1" dirty="0" smtClean="0">
                <a:latin typeface="Comic Sans MS" panose="030F0702030302020204" pitchFamily="66" charset="0"/>
              </a:rPr>
              <a:t> - letos </a:t>
            </a:r>
            <a:r>
              <a:rPr lang="sl-SI" sz="4800" i="1" dirty="0">
                <a:latin typeface="Comic Sans MS" panose="030F0702030302020204" pitchFamily="66" charset="0"/>
              </a:rPr>
              <a:t>v drugačni obliki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242930" y="4302035"/>
            <a:ext cx="8705230" cy="2299062"/>
          </a:xfrm>
        </p:spPr>
        <p:txBody>
          <a:bodyPr>
            <a:normAutofit fontScale="62500" lnSpcReduction="20000"/>
          </a:bodyPr>
          <a:lstStyle/>
          <a:p>
            <a:r>
              <a:rPr lang="sl-SI" dirty="0" smtClean="0"/>
              <a:t>20. Novembra 2020 bomo:</a:t>
            </a:r>
          </a:p>
          <a:p>
            <a:r>
              <a:rPr lang="sl-SI" dirty="0" smtClean="0"/>
              <a:t>1. SPOZNALI  </a:t>
            </a:r>
            <a:r>
              <a:rPr lang="sl-SI" dirty="0"/>
              <a:t>pomen zdravega prehranjevanja, si privoščili tradicionalni slovenski zajtrk in se naučili speči kruh,</a:t>
            </a:r>
          </a:p>
          <a:p>
            <a:r>
              <a:rPr lang="sl-SI" dirty="0" smtClean="0"/>
              <a:t>2. UTRDILI pomen </a:t>
            </a:r>
            <a:r>
              <a:rPr lang="sl-SI" dirty="0"/>
              <a:t>telesne aktivnosti za zdrav razvoj in ohranitev zdravja ter povečanje učnih in delovnih zmožnosti,</a:t>
            </a:r>
          </a:p>
          <a:p>
            <a:r>
              <a:rPr lang="sl-SI" dirty="0" smtClean="0"/>
              <a:t>3. SPOZNALI pomen </a:t>
            </a:r>
            <a:r>
              <a:rPr lang="sl-SI" dirty="0"/>
              <a:t>solidarnosti  z vključitvijo v projekt Mala pozornost za veliko veselje </a:t>
            </a:r>
            <a:r>
              <a:rPr lang="sl-SI" sz="1600" dirty="0"/>
              <a:t>(https://www.vecer.com/slovenija/akcija-mala-pozornost-za-veliko-veselje-razveselite-starostnike-z-voscilnico-10226591)</a:t>
            </a:r>
            <a:r>
              <a:rPr lang="sl-SI" dirty="0"/>
              <a:t> ter projekt lokalnega RK.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639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1. AKTIVNOST</a:t>
            </a:r>
            <a:endParaRPr lang="sl-SI" sz="4000" dirty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493550"/>
            <a:ext cx="4800600" cy="3204400"/>
          </a:xfrm>
        </p:spPr>
      </p:pic>
      <p:sp>
        <p:nvSpPr>
          <p:cNvPr id="7" name="Označba mesta vsebine 6"/>
          <p:cNvSpPr>
            <a:spLocks noGrp="1"/>
          </p:cNvSpPr>
          <p:nvPr>
            <p:ph sz="half" idx="2"/>
          </p:nvPr>
        </p:nvSpPr>
        <p:spPr>
          <a:xfrm>
            <a:off x="6217921" y="2286000"/>
            <a:ext cx="5477690" cy="3619500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Začni dan z zajtrkom ( kruh, maslo, med, mleko, jabolko).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Spoznaj pomen prehranjevanja za zdrav razvoj in ohranitev zdravja.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Spoznaj pomen čebel za kmetijstvo in človeka. </a:t>
            </a:r>
            <a:r>
              <a:rPr lang="sl-SI" sz="1200" dirty="0">
                <a:hlinkClick r:id="rId3"/>
              </a:rPr>
              <a:t>https://</a:t>
            </a:r>
            <a:r>
              <a:rPr lang="sl-SI" sz="1200" dirty="0" smtClean="0">
                <a:hlinkClick r:id="rId3"/>
              </a:rPr>
              <a:t>www.youtube.com/watch?reload=9&amp;v=qlsbshOwbWs</a:t>
            </a:r>
            <a:r>
              <a:rPr lang="sl-SI" sz="1200" dirty="0" smtClean="0"/>
              <a:t>      </a:t>
            </a:r>
          </a:p>
          <a:p>
            <a:pPr marL="0" indent="0">
              <a:buNone/>
            </a:pPr>
            <a:r>
              <a:rPr lang="sl-SI" sz="1200" dirty="0" smtClean="0"/>
              <a:t>        https</a:t>
            </a:r>
            <a:r>
              <a:rPr lang="sl-SI" sz="1200" dirty="0"/>
              <a:t>://www.youtube.com/watch?v=nzujMqTz9-E</a:t>
            </a:r>
            <a:endParaRPr lang="sl-SI" sz="1200" dirty="0" smtClean="0"/>
          </a:p>
          <a:p>
            <a:r>
              <a:rPr lang="sl-SI" dirty="0" smtClean="0"/>
              <a:t>Spoznaj zanimivosti in dejstva o medu.</a:t>
            </a:r>
          </a:p>
          <a:p>
            <a:r>
              <a:rPr lang="sl-SI" sz="19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 pristnejše vzdušje lahko prisluhneš Čebelarju </a:t>
            </a:r>
            <a:r>
              <a:rPr lang="sl-SI" sz="1400" dirty="0" smtClean="0">
                <a:hlinkClick r:id="rId4"/>
              </a:rPr>
              <a:t>https</a:t>
            </a:r>
            <a:r>
              <a:rPr lang="sl-SI" sz="1400" dirty="0">
                <a:hlinkClick r:id="rId4"/>
              </a:rPr>
              <a:t>://www.google.com/search?q=%C4%8Debelar&amp;oq=%C4%8Debelar+&amp;aqs=chrome..</a:t>
            </a:r>
            <a:r>
              <a:rPr lang="sl-SI" sz="1400" dirty="0" smtClean="0">
                <a:hlinkClick r:id="rId4"/>
              </a:rPr>
              <a:t>69i57j0l2j46j0l4.4457j0j15&amp;sourceid=chrome&amp;ie=UTF-8</a:t>
            </a:r>
            <a:endParaRPr lang="sl-SI" sz="1400" dirty="0" smtClean="0"/>
          </a:p>
          <a:p>
            <a:pPr marL="0" indent="0">
              <a:buNone/>
            </a:pPr>
            <a:endParaRPr lang="sl-SI" sz="1400" dirty="0"/>
          </a:p>
          <a:p>
            <a:r>
              <a:rPr lang="sl-SI" dirty="0" smtClean="0">
                <a:solidFill>
                  <a:srgbClr val="FF0000"/>
                </a:solidFill>
              </a:rPr>
              <a:t>Poišči recepte in speci kruh.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413384"/>
            <a:ext cx="1920240" cy="116681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580196"/>
            <a:ext cx="1549959" cy="8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821744" y="457199"/>
            <a:ext cx="3608255" cy="661359"/>
          </a:xfrm>
        </p:spPr>
        <p:txBody>
          <a:bodyPr>
            <a:noAutofit/>
          </a:bodyPr>
          <a:lstStyle/>
          <a:p>
            <a:r>
              <a:rPr lang="sl-SI" sz="2800" dirty="0" smtClean="0"/>
              <a:t>2. aktivnost</a:t>
            </a:r>
            <a:endParaRPr lang="sl-SI" sz="2800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2"/>
          </p:nvPr>
        </p:nvSpPr>
        <p:spPr>
          <a:xfrm>
            <a:off x="7405617" y="1741336"/>
            <a:ext cx="4574338" cy="4164164"/>
          </a:xfrm>
        </p:spPr>
        <p:txBody>
          <a:bodyPr/>
          <a:lstStyle/>
          <a:p>
            <a:pPr lvl="0"/>
            <a:endParaRPr lang="sl-SI" altLang="sl-SI" sz="12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sl-SI" altLang="sl-SI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LAHKOTEN </a:t>
            </a:r>
            <a:r>
              <a:rPr lang="sl-SI" altLang="sl-SI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TEK ZA OGREVANJE – 5 min</a:t>
            </a:r>
            <a:endParaRPr lang="sl-SI" sz="1200" dirty="0">
              <a:solidFill>
                <a:schemeClr val="bg1"/>
              </a:solidFill>
            </a:endParaRPr>
          </a:p>
          <a:p>
            <a:endParaRPr lang="sl-SI" dirty="0" smtClean="0"/>
          </a:p>
          <a:p>
            <a:pPr lvl="0"/>
            <a:r>
              <a:rPr lang="sl-SI" altLang="sl-SI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DINAMIČNE RAZTEZNE VAJE OD GLAVE DO PETE-5min</a:t>
            </a:r>
            <a:endParaRPr lang="sl-SI" altLang="sl-SI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701"/>
          <p:cNvGrpSpPr/>
          <p:nvPr/>
        </p:nvGrpSpPr>
        <p:grpSpPr>
          <a:xfrm>
            <a:off x="661485" y="920377"/>
            <a:ext cx="7160260" cy="4434840"/>
            <a:chOff x="541022" y="405724"/>
            <a:chExt cx="7138027" cy="3822026"/>
          </a:xfrm>
        </p:grpSpPr>
        <p:pic>
          <p:nvPicPr>
            <p:cNvPr id="8" name="Picture 86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41022" y="405724"/>
              <a:ext cx="6776214" cy="1917100"/>
            </a:xfrm>
            <a:prstGeom prst="rect">
              <a:avLst/>
            </a:prstGeom>
          </p:spPr>
        </p:pic>
        <p:sp>
          <p:nvSpPr>
            <p:cNvPr id="9" name="Rectangle 10"/>
            <p:cNvSpPr/>
            <p:nvPr/>
          </p:nvSpPr>
          <p:spPr>
            <a:xfrm>
              <a:off x="3784476" y="3210045"/>
              <a:ext cx="180443" cy="5083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l-SI" sz="2850">
                  <a:solidFill>
                    <a:srgbClr val="6F4E3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sl-SI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1"/>
            <p:cNvSpPr/>
            <p:nvPr/>
          </p:nvSpPr>
          <p:spPr>
            <a:xfrm>
              <a:off x="915278" y="2306891"/>
              <a:ext cx="6728208" cy="5077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l-SI" sz="2850" dirty="0">
                  <a:solidFill>
                    <a:srgbClr val="00803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PREDLOG</a:t>
              </a:r>
              <a:r>
                <a:rPr lang="sl-SI" sz="2850" spc="420" dirty="0">
                  <a:solidFill>
                    <a:srgbClr val="00803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850" dirty="0">
                  <a:solidFill>
                    <a:srgbClr val="00803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GIBALNIH</a:t>
              </a:r>
              <a:r>
                <a:rPr lang="sl-SI" sz="2850" spc="420" dirty="0">
                  <a:solidFill>
                    <a:srgbClr val="00803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850" dirty="0">
                  <a:solidFill>
                    <a:srgbClr val="00803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AKTIVNOSTI</a:t>
              </a:r>
              <a:endParaRPr lang="sl-SI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2"/>
            <p:cNvSpPr/>
            <p:nvPr/>
          </p:nvSpPr>
          <p:spPr>
            <a:xfrm>
              <a:off x="6246116" y="3719959"/>
              <a:ext cx="180246" cy="5077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l-SI" sz="2850">
                  <a:solidFill>
                    <a:srgbClr val="00803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sl-SI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3"/>
            <p:cNvSpPr/>
            <p:nvPr/>
          </p:nvSpPr>
          <p:spPr>
            <a:xfrm>
              <a:off x="1003864" y="3074718"/>
              <a:ext cx="5905393" cy="2273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l-SI" sz="1800" dirty="0">
                  <a:solidFill>
                    <a:srgbClr val="38B6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 TRADICIONALNEM SLOVENSKEM ZAJTRKU SE PRILEŽE TRADICIONALNO GIBANJE</a:t>
              </a:r>
              <a:endParaRPr lang="sl-SI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3" name="Picture 86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90604" y="1342972"/>
              <a:ext cx="545519" cy="447311"/>
            </a:xfrm>
            <a:prstGeom prst="rect">
              <a:avLst/>
            </a:prstGeom>
          </p:spPr>
        </p:pic>
        <p:pic>
          <p:nvPicPr>
            <p:cNvPr id="14" name="Picture 86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287787" y="1574242"/>
              <a:ext cx="810647" cy="559400"/>
            </a:xfrm>
            <a:prstGeom prst="rect">
              <a:avLst/>
            </a:prstGeom>
          </p:spPr>
        </p:pic>
        <p:pic>
          <p:nvPicPr>
            <p:cNvPr id="15" name="Picture 86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813571" y="1817916"/>
              <a:ext cx="919155" cy="390031"/>
            </a:xfrm>
            <a:prstGeom prst="rect">
              <a:avLst/>
            </a:prstGeom>
          </p:spPr>
        </p:pic>
        <p:pic>
          <p:nvPicPr>
            <p:cNvPr id="16" name="Picture 7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143031" y="2943051"/>
              <a:ext cx="1110735" cy="762640"/>
            </a:xfrm>
            <a:prstGeom prst="rect">
              <a:avLst/>
            </a:prstGeom>
          </p:spPr>
        </p:pic>
        <p:pic>
          <p:nvPicPr>
            <p:cNvPr id="17" name="Picture 86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17223" y="2928657"/>
              <a:ext cx="965674" cy="649413"/>
            </a:xfrm>
            <a:prstGeom prst="rect">
              <a:avLst/>
            </a:prstGeom>
          </p:spPr>
        </p:pic>
        <p:sp>
          <p:nvSpPr>
            <p:cNvPr id="18" name="Rectangle 114"/>
            <p:cNvSpPr/>
            <p:nvPr/>
          </p:nvSpPr>
          <p:spPr>
            <a:xfrm>
              <a:off x="3263197" y="1750172"/>
              <a:ext cx="4286301" cy="6287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l-SI" sz="2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GIBAJ</a:t>
              </a:r>
              <a:r>
                <a:rPr lang="sl-SI" sz="2800" spc="41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VSAK</a:t>
              </a:r>
              <a:r>
                <a:rPr lang="sl-SI" sz="2800" spc="41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DAN</a:t>
              </a:r>
              <a:r>
                <a:rPr lang="sl-SI" sz="2800" spc="41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r>
                <a:rPr lang="sl-SI" sz="2800" spc="41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URO!</a:t>
              </a:r>
              <a:endParaRPr lang="sl-SI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15"/>
            <p:cNvSpPr/>
            <p:nvPr/>
          </p:nvSpPr>
          <p:spPr>
            <a:xfrm>
              <a:off x="4144856" y="914394"/>
              <a:ext cx="3496249" cy="4067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l-SI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TEK</a:t>
              </a:r>
              <a:r>
                <a:rPr lang="sl-SI" sz="2300" spc="3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SKOZI</a:t>
              </a:r>
              <a:r>
                <a:rPr lang="sl-SI" sz="2300" spc="3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ZABAVO,</a:t>
              </a:r>
              <a:endParaRPr lang="sl-SI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16"/>
            <p:cNvSpPr/>
            <p:nvPr/>
          </p:nvSpPr>
          <p:spPr>
            <a:xfrm>
              <a:off x="3651962" y="1157619"/>
              <a:ext cx="4027087" cy="4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l-SI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SAM,</a:t>
              </a:r>
              <a:r>
                <a:rPr lang="sl-SI" sz="2300" spc="3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Z</a:t>
              </a:r>
              <a:r>
                <a:rPr lang="sl-SI" sz="2300" spc="3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DRUŽINO,</a:t>
              </a:r>
              <a:r>
                <a:rPr lang="sl-SI" sz="2300" spc="3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OKOLI</a:t>
              </a:r>
              <a:endParaRPr lang="sl-SI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117"/>
            <p:cNvSpPr/>
            <p:nvPr/>
          </p:nvSpPr>
          <p:spPr>
            <a:xfrm>
              <a:off x="4289899" y="1411373"/>
              <a:ext cx="3389149" cy="4067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l-SI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HIŠE</a:t>
              </a:r>
              <a:r>
                <a:rPr lang="sl-SI" sz="2300" spc="3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ALI</a:t>
              </a:r>
              <a:r>
                <a:rPr lang="sl-SI" sz="2300" spc="3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</a:t>
              </a:r>
              <a:r>
                <a:rPr lang="sl-SI" sz="2300" spc="335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sl-SI" sz="2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NARAVI!</a:t>
              </a:r>
              <a:endParaRPr lang="sl-SI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-9525" y="1118558"/>
            <a:ext cx="4539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" name="Slika 3" descr="Cartoon Running 1 - 1000 X 1080 - WebComicms.N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160" y="2084188"/>
            <a:ext cx="52546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Slika 40" descr="Картинки зарядка для детей (30 фото)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671" y="2920437"/>
            <a:ext cx="701040" cy="63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lika 41" descr="Моя семья - Морозова Машенька и Викочка Щеглова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75" y="3538669"/>
            <a:ext cx="434340" cy="61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Pravokotnik 1027"/>
          <p:cNvSpPr/>
          <p:nvPr/>
        </p:nvSpPr>
        <p:spPr>
          <a:xfrm>
            <a:off x="8215031" y="3554167"/>
            <a:ext cx="3976970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>
              <a:lnSpc>
                <a:spcPct val="107000"/>
              </a:lnSpc>
              <a:spcAft>
                <a:spcPts val="50"/>
              </a:spcAft>
            </a:pPr>
            <a:r>
              <a:rPr lang="sl-SI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ATLETSKA ABECEDA</a:t>
            </a:r>
            <a:r>
              <a:rPr lang="sl-SI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NIZKI SKIPING, VISOKI SKIPING, HOPSANJE, PRISUNKSI KORAKI, STRIŽENJE </a:t>
            </a:r>
            <a:r>
              <a:rPr lang="sl-SI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sl-SI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VSAKO VAJO DELAJ 1 X 20 METROV </a:t>
            </a:r>
          </a:p>
        </p:txBody>
      </p:sp>
    </p:spTree>
    <p:extLst>
      <p:ext uri="{BB962C8B-B14F-4D97-AF65-F5344CB8AC3E}">
        <p14:creationId xmlns:p14="http://schemas.microsoft.com/office/powerpoint/2010/main" val="27935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2. AKTIVNOST – se nadaljuje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1257300" y="2285999"/>
            <a:ext cx="4800600" cy="400158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SEDAJ PA GRE ZARES</a:t>
            </a:r>
            <a:r>
              <a:rPr lang="sl-SI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/>
              <a:t>ZAČNI S </a:t>
            </a:r>
            <a:r>
              <a:rPr lang="sl-SI" b="1" dirty="0"/>
              <a:t>TEKOM</a:t>
            </a:r>
            <a:r>
              <a:rPr lang="sl-SI" dirty="0"/>
              <a:t> (LAHKO GREŠ V NARAVO ALI PA TEČEŠ NA MESTU) 3 MINUTE IN »</a:t>
            </a:r>
            <a:r>
              <a:rPr lang="sl-SI" b="1" dirty="0"/>
              <a:t>ODMOR« Z VAJO ZA MOČ</a:t>
            </a:r>
            <a:r>
              <a:rPr lang="sl-SI" dirty="0"/>
              <a:t>. VSAKIČ IZBEREŠ DRUGO NALOGO IN NAREDIŠ 10-20 PONOVITEV. Kdor želi težjega treninga lahko opravi 2 seriji vaj za moč (2x20 ponovitev) in daljše tekaške del (5 min</a:t>
            </a:r>
            <a:r>
              <a:rPr lang="sl-SI" dirty="0" smtClean="0"/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 KONCU NAREDI ŠE LAHKOTEN TEK 2 MINUTI IN RAZTEZANJE.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9" name="Označba mesta vsebine 3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5072900"/>
              </p:ext>
            </p:extLst>
          </p:nvPr>
        </p:nvGraphicFramePr>
        <p:xfrm>
          <a:off x="6648450" y="2286000"/>
          <a:ext cx="4800600" cy="512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795111913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423269535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44296441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38646953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841029971"/>
                    </a:ext>
                  </a:extLst>
                </a:gridCol>
              </a:tblGrid>
              <a:tr h="512645">
                <a:tc>
                  <a:txBody>
                    <a:bodyPr/>
                    <a:lstStyle/>
                    <a:p>
                      <a:pPr marR="2540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endParaRPr lang="sl-SI" sz="800">
                        <a:solidFill>
                          <a:srgbClr val="5271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marR="2540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endParaRPr lang="sl-SI" sz="800" dirty="0">
                        <a:solidFill>
                          <a:srgbClr val="5271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marR="2540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endParaRPr lang="sl-SI" sz="800">
                        <a:solidFill>
                          <a:srgbClr val="5271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marR="2540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endParaRPr lang="sl-SI" sz="800" dirty="0">
                        <a:solidFill>
                          <a:srgbClr val="5271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marR="2540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endParaRPr lang="sl-SI" sz="800" dirty="0">
                        <a:solidFill>
                          <a:srgbClr val="5271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402354628"/>
                  </a:ext>
                </a:extLst>
              </a:tr>
            </a:tbl>
          </a:graphicData>
        </a:graphic>
      </p:graphicFrame>
      <p:grpSp>
        <p:nvGrpSpPr>
          <p:cNvPr id="23" name="Group 702"/>
          <p:cNvGrpSpPr/>
          <p:nvPr/>
        </p:nvGrpSpPr>
        <p:grpSpPr>
          <a:xfrm>
            <a:off x="6431011" y="1378128"/>
            <a:ext cx="4587241" cy="3398522"/>
            <a:chOff x="444442" y="0"/>
            <a:chExt cx="3991391" cy="3176525"/>
          </a:xfrm>
        </p:grpSpPr>
        <p:pic>
          <p:nvPicPr>
            <p:cNvPr id="24" name="Picture 87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4442" y="1156387"/>
              <a:ext cx="701040" cy="640080"/>
            </a:xfrm>
            <a:prstGeom prst="rect">
              <a:avLst/>
            </a:prstGeom>
          </p:spPr>
        </p:pic>
        <p:pic>
          <p:nvPicPr>
            <p:cNvPr id="25" name="Picture 5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37183" y="74967"/>
              <a:ext cx="915168" cy="724508"/>
            </a:xfrm>
            <a:prstGeom prst="rect">
              <a:avLst/>
            </a:prstGeom>
          </p:spPr>
        </p:pic>
        <p:pic>
          <p:nvPicPr>
            <p:cNvPr id="26" name="Picture 5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39994" y="153453"/>
              <a:ext cx="924701" cy="924701"/>
            </a:xfrm>
            <a:prstGeom prst="rect">
              <a:avLst/>
            </a:prstGeom>
          </p:spPr>
        </p:pic>
        <p:pic>
          <p:nvPicPr>
            <p:cNvPr id="27" name="Picture 6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463468" y="429017"/>
              <a:ext cx="972365" cy="734040"/>
            </a:xfrm>
            <a:prstGeom prst="rect">
              <a:avLst/>
            </a:prstGeom>
          </p:spPr>
        </p:pic>
        <p:pic>
          <p:nvPicPr>
            <p:cNvPr id="28" name="Picture 87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16146" y="2004747"/>
              <a:ext cx="783336" cy="1002792"/>
            </a:xfrm>
            <a:prstGeom prst="rect">
              <a:avLst/>
            </a:prstGeom>
          </p:spPr>
        </p:pic>
        <p:pic>
          <p:nvPicPr>
            <p:cNvPr id="29" name="Picture 6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319834" y="1134400"/>
              <a:ext cx="1344153" cy="581513"/>
            </a:xfrm>
            <a:prstGeom prst="rect">
              <a:avLst/>
            </a:prstGeom>
          </p:spPr>
        </p:pic>
        <p:pic>
          <p:nvPicPr>
            <p:cNvPr id="30" name="Picture 6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694434" y="989329"/>
              <a:ext cx="734040" cy="877036"/>
            </a:xfrm>
            <a:prstGeom prst="rect">
              <a:avLst/>
            </a:prstGeom>
          </p:spPr>
        </p:pic>
        <p:pic>
          <p:nvPicPr>
            <p:cNvPr id="31" name="Picture 6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704060" y="1918657"/>
              <a:ext cx="1067696" cy="714975"/>
            </a:xfrm>
            <a:prstGeom prst="rect">
              <a:avLst/>
            </a:prstGeom>
          </p:spPr>
        </p:pic>
        <p:pic>
          <p:nvPicPr>
            <p:cNvPr id="32" name="Picture 71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287990" y="1962502"/>
              <a:ext cx="1010498" cy="667310"/>
            </a:xfrm>
            <a:prstGeom prst="rect">
              <a:avLst/>
            </a:prstGeom>
          </p:spPr>
        </p:pic>
        <p:pic>
          <p:nvPicPr>
            <p:cNvPr id="33" name="Picture 75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797873" y="0"/>
              <a:ext cx="438518" cy="438518"/>
            </a:xfrm>
            <a:prstGeom prst="rect">
              <a:avLst/>
            </a:prstGeom>
          </p:spPr>
        </p:pic>
        <p:pic>
          <p:nvPicPr>
            <p:cNvPr id="34" name="Picture 7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715426" y="1370972"/>
              <a:ext cx="428985" cy="428985"/>
            </a:xfrm>
            <a:prstGeom prst="rect">
              <a:avLst/>
            </a:prstGeom>
          </p:spPr>
        </p:pic>
        <p:sp>
          <p:nvSpPr>
            <p:cNvPr id="35" name="Rectangle 118"/>
            <p:cNvSpPr/>
            <p:nvPr/>
          </p:nvSpPr>
          <p:spPr>
            <a:xfrm>
              <a:off x="2582044" y="2786787"/>
              <a:ext cx="1226084" cy="241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36" name="Rectangle 119"/>
            <p:cNvSpPr/>
            <p:nvPr/>
          </p:nvSpPr>
          <p:spPr>
            <a:xfrm flipH="1">
              <a:off x="2848243" y="3070526"/>
              <a:ext cx="44724" cy="1059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pic>
          <p:nvPicPr>
            <p:cNvPr id="37" name="Picture 875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2017833" y="2749805"/>
              <a:ext cx="429768" cy="426720"/>
            </a:xfrm>
            <a:prstGeom prst="rect">
              <a:avLst/>
            </a:prstGeom>
          </p:spPr>
        </p:pic>
      </p:grpSp>
      <p:pic>
        <p:nvPicPr>
          <p:cNvPr id="2053" name="Picture 87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86" y="6016685"/>
            <a:ext cx="557212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7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39" y="5319874"/>
            <a:ext cx="390525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3"/>
          <p:cNvPicPr/>
          <p:nvPr/>
        </p:nvPicPr>
        <p:blipFill>
          <a:blip r:embed="rId14"/>
          <a:stretch>
            <a:fillRect/>
          </a:stretch>
        </p:blipFill>
        <p:spPr>
          <a:xfrm>
            <a:off x="2757727" y="5954613"/>
            <a:ext cx="516255" cy="519430"/>
          </a:xfrm>
          <a:prstGeom prst="rect">
            <a:avLst/>
          </a:prstGeom>
        </p:spPr>
      </p:pic>
      <p:pic>
        <p:nvPicPr>
          <p:cNvPr id="46" name="Picture 873"/>
          <p:cNvPicPr/>
          <p:nvPr/>
        </p:nvPicPr>
        <p:blipFill>
          <a:blip r:embed="rId15"/>
          <a:stretch>
            <a:fillRect/>
          </a:stretch>
        </p:blipFill>
        <p:spPr>
          <a:xfrm>
            <a:off x="3675491" y="6016685"/>
            <a:ext cx="644525" cy="444500"/>
          </a:xfrm>
          <a:prstGeom prst="rect">
            <a:avLst/>
          </a:prstGeom>
        </p:spPr>
      </p:pic>
      <p:pic>
        <p:nvPicPr>
          <p:cNvPr id="47" name="Picture 872"/>
          <p:cNvPicPr/>
          <p:nvPr/>
        </p:nvPicPr>
        <p:blipFill>
          <a:blip r:embed="rId16"/>
          <a:stretch>
            <a:fillRect/>
          </a:stretch>
        </p:blipFill>
        <p:spPr>
          <a:xfrm>
            <a:off x="4774409" y="5986915"/>
            <a:ext cx="594995" cy="6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3. AKTIVNOST</a:t>
            </a:r>
            <a:endParaRPr lang="sl-SI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značba mesta besedil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IZDELAVA VOŠČILNIC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8" name="Označba mesta besedila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ZAPIS LEPIH MISLI,ŽELJA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9" name="Označba mesta vsebin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" name="Označba mesta vsebine 9" descr="Silhouette Design Store - View Design #33275: pop out tree card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08" y="2832162"/>
            <a:ext cx="1489097" cy="1609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Okul Öncesi Kış Mevsimi Etkinlikleri ,  #kardanadametkinlikleri #kardanadamsanatetkinlikleri #okulöncesietkinlikçeşitleri #okulöncesipenguensanatetkinliği , Bugün Ankaraya bembeyaz bir sabahla uyandık. Kış geldi ve okula gitmeyen çocuklarımız evdeler. Dışarı çıkamıyorlar soğuk olduğu için.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91" y="2909102"/>
            <a:ext cx="1680755" cy="2681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46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2438401" y="1073889"/>
            <a:ext cx="8991600" cy="2130866"/>
          </a:xfrm>
        </p:spPr>
        <p:txBody>
          <a:bodyPr>
            <a:normAutofit fontScale="90000"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… in še za </a:t>
            </a:r>
            <a:r>
              <a:rPr lang="sl-SI" sz="3200" dirty="0" smtClean="0">
                <a:latin typeface="Comic Sans MS" panose="030F0702030302020204" pitchFamily="66" charset="0"/>
              </a:rPr>
              <a:t>konec</a:t>
            </a:r>
            <a:br>
              <a:rPr lang="sl-SI" sz="3200" dirty="0" smtClean="0">
                <a:latin typeface="Comic Sans MS" panose="030F0702030302020204" pitchFamily="66" charset="0"/>
              </a:rPr>
            </a:br>
            <a:r>
              <a:rPr lang="sl-SI" sz="3200" dirty="0">
                <a:latin typeface="Comic Sans MS" panose="030F0702030302020204" pitchFamily="66" charset="0"/>
              </a:rPr>
              <a:t/>
            </a:r>
            <a:br>
              <a:rPr lang="sl-SI" sz="3200" dirty="0">
                <a:latin typeface="Comic Sans MS" panose="030F0702030302020204" pitchFamily="66" charset="0"/>
              </a:rPr>
            </a:br>
            <a:r>
              <a:rPr lang="sl-SI" sz="3200" dirty="0" smtClean="0">
                <a:latin typeface="Comic Sans MS" panose="030F0702030302020204" pitchFamily="66" charset="0"/>
              </a:rPr>
              <a:t/>
            </a:r>
            <a:br>
              <a:rPr lang="sl-SI" sz="3200" dirty="0" smtClean="0">
                <a:latin typeface="Comic Sans MS" panose="030F0702030302020204" pitchFamily="66" charset="0"/>
              </a:rPr>
            </a:br>
            <a:r>
              <a:rPr lang="sl-SI" sz="2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letošnji slogan</a:t>
            </a:r>
            <a:r>
              <a:rPr lang="sl-SI" sz="2000" dirty="0" smtClean="0">
                <a:latin typeface="Comic Sans MS" panose="030F0702030302020204" pitchFamily="66" charset="0"/>
              </a:rPr>
              <a:t/>
            </a:r>
            <a:br>
              <a:rPr lang="sl-SI" sz="2000" dirty="0" smtClean="0">
                <a:latin typeface="Comic Sans MS" panose="030F0702030302020204" pitchFamily="66" charset="0"/>
              </a:rPr>
            </a:br>
            <a:r>
              <a:rPr lang="sl-SI" sz="2000" dirty="0" smtClean="0">
                <a:latin typeface="Comic Sans MS" panose="030F0702030302020204" pitchFamily="66" charset="0"/>
              </a:rPr>
              <a:t/>
            </a:r>
            <a:br>
              <a:rPr lang="sl-SI" sz="2000" dirty="0" smtClean="0">
                <a:latin typeface="Comic Sans MS" panose="030F0702030302020204" pitchFamily="66" charset="0"/>
              </a:rPr>
            </a:br>
            <a:r>
              <a:rPr lang="sl-SI" sz="22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ZAJTRK Z MEDOM – SUPER DAN</a:t>
            </a:r>
            <a:r>
              <a:rPr lang="sl-SI" sz="2200" dirty="0">
                <a:solidFill>
                  <a:schemeClr val="bg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sl-SI" sz="2200" dirty="0">
                <a:solidFill>
                  <a:schemeClr val="bg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22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sl-SI" sz="22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</a:br>
            <a:endParaRPr lang="sl-SI" sz="2200" dirty="0">
              <a:solidFill>
                <a:schemeClr val="bg2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značba mesta besedila 7"/>
          <p:cNvSpPr>
            <a:spLocks noGrp="1"/>
          </p:cNvSpPr>
          <p:nvPr>
            <p:ph type="body" idx="1"/>
          </p:nvPr>
        </p:nvSpPr>
        <p:spPr>
          <a:xfrm>
            <a:off x="2063931" y="4423954"/>
            <a:ext cx="10128069" cy="1686962"/>
          </a:xfrm>
        </p:spPr>
        <p:txBody>
          <a:bodyPr>
            <a:normAutofit fontScale="92500"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SLOGAN </a:t>
            </a:r>
            <a:r>
              <a:rPr lang="sl-SI" dirty="0" smtClean="0">
                <a:latin typeface="Comic Sans MS" panose="030F0702030302020204" pitchFamily="66" charset="0"/>
              </a:rPr>
              <a:t>naše šole ob dnevu slovenske hrane: 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sz="4000" dirty="0" smtClean="0">
                <a:latin typeface="Comic Sans MS" panose="030F0702030302020204" pitchFamily="66" charset="0"/>
              </a:rPr>
              <a:t>ČLOVEK NE ŽIVI SAMO OD KRUHA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pic>
        <p:nvPicPr>
          <p:cNvPr id="9" name="Slika 8" descr="I Miss Your Smile Mini Quarantine Miss You Card Social | Ets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126" y="130629"/>
            <a:ext cx="2891245" cy="429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91592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90</TotalTime>
  <Words>343</Words>
  <Application>Microsoft Office PowerPoint</Application>
  <PresentationFormat>Širokozaslonsko</PresentationFormat>
  <Paragraphs>48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Gill Sans MT</vt:lpstr>
      <vt:lpstr>Impact</vt:lpstr>
      <vt:lpstr>Times New Roman</vt:lpstr>
      <vt:lpstr>Badge</vt:lpstr>
      <vt:lpstr>ZDRAV SLOVENSKI ZAJTRK</vt:lpstr>
      <vt:lpstr>Jubilejni 10. Tradicionalni slovenski zajtrk  - letos v drugačni obliki</vt:lpstr>
      <vt:lpstr>1. AKTIVNOST</vt:lpstr>
      <vt:lpstr>2. aktivnost</vt:lpstr>
      <vt:lpstr>2. AKTIVNOST – se nadaljuje</vt:lpstr>
      <vt:lpstr>3. AKTIVNOST</vt:lpstr>
      <vt:lpstr>… in še za konec   letošnji slogan  ZAJTRK Z MEDOM – SUPER DAN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 SLOVENSKI ZAJTRK</dc:title>
  <dc:creator>Uporabnik sistema Windows</dc:creator>
  <cp:lastModifiedBy>Uporabnik sistema Windows</cp:lastModifiedBy>
  <cp:revision>11</cp:revision>
  <dcterms:created xsi:type="dcterms:W3CDTF">2020-11-18T08:35:29Z</dcterms:created>
  <dcterms:modified xsi:type="dcterms:W3CDTF">2020-11-18T12:29:56Z</dcterms:modified>
</cp:coreProperties>
</file>